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8" r:id="rId2"/>
    <p:sldId id="259" r:id="rId3"/>
    <p:sldId id="260" r:id="rId4"/>
    <p:sldId id="261" r:id="rId5"/>
    <p:sldId id="263" r:id="rId6"/>
    <p:sldId id="264" r:id="rId7"/>
    <p:sldId id="266" r:id="rId8"/>
    <p:sldId id="267" r:id="rId9"/>
    <p:sldId id="268" r:id="rId10"/>
    <p:sldId id="269" r:id="rId11"/>
    <p:sldId id="270" r:id="rId12"/>
    <p:sldId id="271" r:id="rId13"/>
    <p:sldId id="302" r:id="rId14"/>
    <p:sldId id="326" r:id="rId15"/>
    <p:sldId id="327" r:id="rId16"/>
    <p:sldId id="328" r:id="rId17"/>
    <p:sldId id="329" r:id="rId18"/>
    <p:sldId id="330" r:id="rId19"/>
    <p:sldId id="331" r:id="rId20"/>
    <p:sldId id="332" r:id="rId21"/>
    <p:sldId id="333" r:id="rId22"/>
    <p:sldId id="334" r:id="rId23"/>
    <p:sldId id="335" r:id="rId24"/>
    <p:sldId id="336" r:id="rId25"/>
    <p:sldId id="296" r:id="rId26"/>
    <p:sldId id="337" r:id="rId27"/>
    <p:sldId id="297" r:id="rId28"/>
    <p:sldId id="338" r:id="rId29"/>
    <p:sldId id="339" r:id="rId30"/>
    <p:sldId id="298" r:id="rId31"/>
    <p:sldId id="300" r:id="rId32"/>
    <p:sldId id="301" r:id="rId33"/>
    <p:sldId id="340" r:id="rId34"/>
    <p:sldId id="307" r:id="rId35"/>
    <p:sldId id="308" r:id="rId36"/>
    <p:sldId id="310" r:id="rId37"/>
    <p:sldId id="311" r:id="rId38"/>
    <p:sldId id="312" r:id="rId39"/>
    <p:sldId id="314" r:id="rId40"/>
    <p:sldId id="346" r:id="rId41"/>
    <p:sldId id="348" r:id="rId42"/>
    <p:sldId id="347" r:id="rId43"/>
    <p:sldId id="322" r:id="rId44"/>
    <p:sldId id="349" r:id="rId45"/>
    <p:sldId id="313" r:id="rId46"/>
    <p:sldId id="354" r:id="rId47"/>
    <p:sldId id="351" r:id="rId48"/>
    <p:sldId id="353" r:id="rId49"/>
    <p:sldId id="320" r:id="rId50"/>
    <p:sldId id="342" r:id="rId51"/>
    <p:sldId id="323" r:id="rId52"/>
    <p:sldId id="324" r:id="rId53"/>
    <p:sldId id="343" r:id="rId54"/>
    <p:sldId id="344" r:id="rId55"/>
    <p:sldId id="345"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3300"/>
    <a:srgbClr val="008000"/>
    <a:srgbClr val="D60093"/>
    <a:srgbClr val="006600"/>
    <a:srgbClr val="660066"/>
    <a:srgbClr val="CC0099"/>
    <a:srgbClr val="CC0000"/>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55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65A387D-0D9A-4238-BBCD-3A77599CF648}" type="datetimeFigureOut">
              <a:rPr lang="en-US"/>
              <a:pPr>
                <a:defRPr/>
              </a:pPr>
              <a:t>6/4/2009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9B2B60A-D2AB-44C2-99EC-13B50CF0F95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C12114-E694-4A6D-A95F-35A85CF3D73E}" type="slidenum">
              <a:rPr lang="en-GB" smtClean="0">
                <a:ea typeface="Arial Unicode MS" pitchFamily="34" charset="-128"/>
                <a:cs typeface="Arial Unicode MS" pitchFamily="34" charset="-128"/>
              </a:rPr>
              <a:pPr fontAlgn="base">
                <a:spcBef>
                  <a:spcPct val="0"/>
                </a:spcBef>
                <a:spcAft>
                  <a:spcPct val="0"/>
                </a:spcAft>
                <a:defRPr/>
              </a:pPr>
              <a:t>43</a:t>
            </a:fld>
            <a:endParaRPr lang="en-GB" smtClean="0">
              <a:ea typeface="Arial Unicode MS" pitchFamily="34" charset="-128"/>
              <a:cs typeface="Arial Unicode MS" pitchFamily="34" charset="-128"/>
            </a:endParaRPr>
          </a:p>
        </p:txBody>
      </p:sp>
      <p:sp>
        <p:nvSpPr>
          <p:cNvPr id="58371" name="Text Box 1"/>
          <p:cNvSpPr txBox="1">
            <a:spLocks noChangeArrowheads="1"/>
          </p:cNvSpPr>
          <p:nvPr/>
        </p:nvSpPr>
        <p:spPr bwMode="auto">
          <a:xfrm>
            <a:off x="0" y="-6470650"/>
            <a:ext cx="1588" cy="14331950"/>
          </a:xfrm>
          <a:prstGeom prst="rect">
            <a:avLst/>
          </a:prstGeom>
          <a:solidFill>
            <a:srgbClr val="FFFFFF"/>
          </a:solidFill>
          <a:ln w="9360">
            <a:solidFill>
              <a:srgbClr val="000000"/>
            </a:solidFill>
            <a:miter lim="800000"/>
            <a:headEnd/>
            <a:tailEnd/>
          </a:ln>
        </p:spPr>
        <p:txBody>
          <a:bodyPr wrap="none" anchor="ctr"/>
          <a:lstStyle/>
          <a:p>
            <a:endParaRPr lang="ms-MY">
              <a:latin typeface="Calibri" pitchFamily="34" charset="0"/>
            </a:endParaRPr>
          </a:p>
        </p:txBody>
      </p:sp>
      <p:sp>
        <p:nvSpPr>
          <p:cNvPr id="58372" name="Rectangle 2"/>
          <p:cNvSpPr>
            <a:spLocks noGrp="1" noChangeArrowheads="1"/>
          </p:cNvSpPr>
          <p:nvPr>
            <p:ph type="body"/>
          </p:nvPr>
        </p:nvSpPr>
        <p:spPr bwMode="auto">
          <a:xfrm>
            <a:off x="685800" y="4343400"/>
            <a:ext cx="5486400" cy="4116388"/>
          </a:xfrm>
          <a:noFill/>
        </p:spPr>
        <p:txBody>
          <a:bodyPr wrap="none" numCol="1" anchor="ctr" anchorCtr="0" compatLnSpc="1">
            <a:prstTxWarp prst="textNoShape">
              <a:avLst/>
            </a:prstTxWarp>
          </a:bodyPr>
          <a:lstStyle/>
          <a:p>
            <a:pPr eaLnBrk="1" hangingPunct="1">
              <a:spcBef>
                <a:spcPct val="0"/>
              </a:spcBef>
            </a:pPr>
            <a:endParaRPr lang="ms-MY"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C34EEA5-DA56-4ADE-B943-3003E99BB691}" type="datetimeFigureOut">
              <a:rPr lang="en-US"/>
              <a:pPr>
                <a:defRPr/>
              </a:pPr>
              <a:t>6/4/2009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8CEDD7-353F-49DC-BEA7-781E135E864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D989C7-24C2-40C9-AA49-8E83CE21117A}" type="datetimeFigureOut">
              <a:rPr lang="en-US"/>
              <a:pPr>
                <a:defRPr/>
              </a:pPr>
              <a:t>6/4/2009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B0EF72-6120-4DE4-B75D-A4D84F1AC96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ABF2EF-A8AC-403D-930E-03A0A3D2B6AA}" type="datetimeFigureOut">
              <a:rPr lang="en-US"/>
              <a:pPr>
                <a:defRPr/>
              </a:pPr>
              <a:t>6/4/2009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C79339-6B61-481A-B318-9E58456F17B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71A127-4108-431D-88C1-BCBA58FA41A3}" type="datetimeFigureOut">
              <a:rPr lang="en-US"/>
              <a:pPr>
                <a:defRPr/>
              </a:pPr>
              <a:t>6/4/2009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5FE525-F56A-4A15-80B2-51CDF8196A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8560FE5-E456-4014-B633-96FAE0C99012}" type="datetimeFigureOut">
              <a:rPr lang="en-US"/>
              <a:pPr>
                <a:defRPr/>
              </a:pPr>
              <a:t>6/4/2009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CE4C14-289B-4337-86AF-DFBF7C58DC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F3B735-D63D-4B84-ACD1-C7096C4D881F}" type="datetimeFigureOut">
              <a:rPr lang="en-US"/>
              <a:pPr>
                <a:defRPr/>
              </a:pPr>
              <a:t>6/4/2009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3F6F95-3DC9-4918-B776-B122B73CF7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DAB895-1B89-4DA1-89CD-A78B0405E45C}" type="datetimeFigureOut">
              <a:rPr lang="en-US"/>
              <a:pPr>
                <a:defRPr/>
              </a:pPr>
              <a:t>6/4/2009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392E165-B2F4-433D-9518-ADC4C023033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03EAA0D-6765-4FA2-994C-8E3E78E49E8B}" type="datetimeFigureOut">
              <a:rPr lang="en-US"/>
              <a:pPr>
                <a:defRPr/>
              </a:pPr>
              <a:t>6/4/2009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3F6F068-9171-491E-A7F3-AE18E5CF93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8F703D-8D0F-472D-B135-DC6D6F82E8E2}" type="datetimeFigureOut">
              <a:rPr lang="en-US"/>
              <a:pPr>
                <a:defRPr/>
              </a:pPr>
              <a:t>6/4/2009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06DA45-7924-44F9-8809-22843E7FCFB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19CEDF-CD15-49ED-93DD-4BA1119E4E11}" type="datetimeFigureOut">
              <a:rPr lang="en-US"/>
              <a:pPr>
                <a:defRPr/>
              </a:pPr>
              <a:t>6/4/2009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5BA536-2654-4400-88F9-FDFD49C028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C4ED97-CB47-43AE-82E5-4330F0A96167}" type="datetimeFigureOut">
              <a:rPr lang="en-US"/>
              <a:pPr>
                <a:defRPr/>
              </a:pPr>
              <a:t>6/4/2009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4D4800-AE3D-44EE-82DF-DFD9516A144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674BCE5-E1B3-4B92-A744-D9FB9B11470A}" type="datetimeFigureOut">
              <a:rPr lang="en-US"/>
              <a:pPr>
                <a:defRPr/>
              </a:pPr>
              <a:t>6/4/2009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0B5F01-874D-49E3-A51A-4A207DD6B5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Black" pitchFamily="34" charset="0"/>
        </a:defRPr>
      </a:lvl2pPr>
      <a:lvl3pPr algn="ctr" rtl="0" eaLnBrk="0" fontAlgn="base" hangingPunct="0">
        <a:spcBef>
          <a:spcPct val="0"/>
        </a:spcBef>
        <a:spcAft>
          <a:spcPct val="0"/>
        </a:spcAft>
        <a:defRPr sz="4400">
          <a:solidFill>
            <a:schemeClr val="tx1"/>
          </a:solidFill>
          <a:latin typeface="Arial Black" pitchFamily="34" charset="0"/>
        </a:defRPr>
      </a:lvl3pPr>
      <a:lvl4pPr algn="ctr" rtl="0" eaLnBrk="0" fontAlgn="base" hangingPunct="0">
        <a:spcBef>
          <a:spcPct val="0"/>
        </a:spcBef>
        <a:spcAft>
          <a:spcPct val="0"/>
        </a:spcAft>
        <a:defRPr sz="4400">
          <a:solidFill>
            <a:schemeClr val="tx1"/>
          </a:solidFill>
          <a:latin typeface="Arial Black" pitchFamily="34" charset="0"/>
        </a:defRPr>
      </a:lvl4pPr>
      <a:lvl5pPr algn="ctr" rtl="0" eaLnBrk="0" fontAlgn="base" hangingPunct="0">
        <a:spcBef>
          <a:spcPct val="0"/>
        </a:spcBef>
        <a:spcAft>
          <a:spcPct val="0"/>
        </a:spcAft>
        <a:defRPr sz="4400">
          <a:solidFill>
            <a:schemeClr val="tx1"/>
          </a:solidFill>
          <a:latin typeface="Arial Black" pitchFamily="34" charset="0"/>
        </a:defRPr>
      </a:lvl5pPr>
      <a:lvl6pPr marL="457200" algn="ctr" rtl="0" fontAlgn="base">
        <a:spcBef>
          <a:spcPct val="0"/>
        </a:spcBef>
        <a:spcAft>
          <a:spcPct val="0"/>
        </a:spcAft>
        <a:defRPr sz="4400">
          <a:solidFill>
            <a:schemeClr val="tx1"/>
          </a:solidFill>
          <a:latin typeface="Arial Black" pitchFamily="34" charset="0"/>
        </a:defRPr>
      </a:lvl6pPr>
      <a:lvl7pPr marL="914400" algn="ctr" rtl="0" fontAlgn="base">
        <a:spcBef>
          <a:spcPct val="0"/>
        </a:spcBef>
        <a:spcAft>
          <a:spcPct val="0"/>
        </a:spcAft>
        <a:defRPr sz="4400">
          <a:solidFill>
            <a:schemeClr val="tx1"/>
          </a:solidFill>
          <a:latin typeface="Arial Black" pitchFamily="34" charset="0"/>
        </a:defRPr>
      </a:lvl7pPr>
      <a:lvl8pPr marL="1371600" algn="ctr" rtl="0" fontAlgn="base">
        <a:spcBef>
          <a:spcPct val="0"/>
        </a:spcBef>
        <a:spcAft>
          <a:spcPct val="0"/>
        </a:spcAft>
        <a:defRPr sz="4400">
          <a:solidFill>
            <a:schemeClr val="tx1"/>
          </a:solidFill>
          <a:latin typeface="Arial Black" pitchFamily="34" charset="0"/>
        </a:defRPr>
      </a:lvl8pPr>
      <a:lvl9pPr marL="1828800" algn="ctr" rtl="0" fontAlgn="base">
        <a:spcBef>
          <a:spcPct val="0"/>
        </a:spcBef>
        <a:spcAft>
          <a:spcPct val="0"/>
        </a:spcAft>
        <a:defRPr sz="4400">
          <a:solidFill>
            <a:schemeClr val="tx1"/>
          </a:solidFill>
          <a:latin typeface="Arial Black"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rds.yahoo.com/_ylt=A0S0204W4SVKCmoAnMijzbkF/SIG=129schkee/EXP=1244082838/**http:/www.almaktab-alislami.com/covers/large/137.jp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875" y="0"/>
            <a:ext cx="9159875" cy="6877050"/>
          </a:xfrm>
          <a:prstGeom prst="rect">
            <a:avLst/>
          </a:prstGeom>
          <a:noFill/>
          <a:ln w="9525">
            <a:noFill/>
            <a:miter lim="800000"/>
            <a:headEnd/>
            <a:tailEnd/>
          </a:ln>
        </p:spPr>
      </p:pic>
      <p:pic>
        <p:nvPicPr>
          <p:cNvPr id="9" name="Picture 6" descr="http://www.malaysianmonarchy.org.my/portal_bm/rk7/photo/img_singgahsana_2.gif"/>
          <p:cNvPicPr>
            <a:picLocks noChangeAspect="1" noChangeArrowheads="1"/>
          </p:cNvPicPr>
          <p:nvPr/>
        </p:nvPicPr>
        <p:blipFill>
          <a:blip r:embed="rId3"/>
          <a:srcRect/>
          <a:stretch>
            <a:fillRect/>
          </a:stretch>
        </p:blipFill>
        <p:spPr bwMode="auto">
          <a:xfrm>
            <a:off x="762000" y="1071546"/>
            <a:ext cx="5791200" cy="4033854"/>
          </a:xfrm>
          <a:prstGeom prst="rect">
            <a:avLst/>
          </a:prstGeom>
          <a:ln>
            <a:noFill/>
          </a:ln>
          <a:effectLst>
            <a:softEdge rad="635000"/>
          </a:effectLst>
        </p:spPr>
      </p:pic>
      <p:pic>
        <p:nvPicPr>
          <p:cNvPr id="10" name="Picture 4" descr="Royalflag.jpg image by malaysianunplug"/>
          <p:cNvPicPr>
            <a:picLocks noChangeAspect="1" noChangeArrowheads="1"/>
          </p:cNvPicPr>
          <p:nvPr/>
        </p:nvPicPr>
        <p:blipFill>
          <a:blip r:embed="rId4"/>
          <a:srcRect/>
          <a:stretch>
            <a:fillRect/>
          </a:stretch>
        </p:blipFill>
        <p:spPr bwMode="auto">
          <a:xfrm>
            <a:off x="7010400" y="0"/>
            <a:ext cx="2057400" cy="1600200"/>
          </a:xfrm>
          <a:prstGeom prst="rect">
            <a:avLst/>
          </a:prstGeom>
          <a:ln>
            <a:noFill/>
          </a:ln>
          <a:effectLst>
            <a:softEdge rad="635000"/>
          </a:effectLst>
        </p:spPr>
      </p:pic>
      <p:pic>
        <p:nvPicPr>
          <p:cNvPr id="11" name="Picture 18" descr="http://2.bp.blogspot.com/_xqSSw3Yyxe4/SVSSrFmjBuI/AAAAAAAAAkI/KQOl1tYNULQ/s320/Yang_di-pertuan_agong_ke-13.png"/>
          <p:cNvPicPr>
            <a:picLocks noChangeAspect="1" noChangeArrowheads="1"/>
          </p:cNvPicPr>
          <p:nvPr/>
        </p:nvPicPr>
        <p:blipFill>
          <a:blip r:embed="rId5"/>
          <a:srcRect/>
          <a:stretch>
            <a:fillRect/>
          </a:stretch>
        </p:blipFill>
        <p:spPr bwMode="auto">
          <a:xfrm>
            <a:off x="6400800" y="1143000"/>
            <a:ext cx="1905000" cy="3048000"/>
          </a:xfrm>
          <a:prstGeom prst="ellipse">
            <a:avLst/>
          </a:prstGeom>
          <a:ln>
            <a:noFill/>
          </a:ln>
          <a:effectLst>
            <a:softEdge rad="635000"/>
          </a:effectLst>
        </p:spPr>
      </p:pic>
      <p:pic>
        <p:nvPicPr>
          <p:cNvPr id="59394" name="Picture 2" descr="http://1.bp.blogspot.com/_prna2zgw4aA/SZlDGPDFHmI/AAAAAAAAAtQ/S7yq0KDBwNs/s1600/raja-raja440.jpg"/>
          <p:cNvPicPr>
            <a:picLocks noChangeAspect="1" noChangeArrowheads="1"/>
          </p:cNvPicPr>
          <p:nvPr/>
        </p:nvPicPr>
        <p:blipFill>
          <a:blip r:embed="rId6"/>
          <a:srcRect/>
          <a:stretch>
            <a:fillRect/>
          </a:stretch>
        </p:blipFill>
        <p:spPr bwMode="auto">
          <a:xfrm>
            <a:off x="4724400" y="3600450"/>
            <a:ext cx="4191000" cy="2571750"/>
          </a:xfrm>
          <a:prstGeom prst="rect">
            <a:avLst/>
          </a:prstGeom>
          <a:ln>
            <a:noFill/>
          </a:ln>
          <a:effectLst>
            <a:softEdge rad="635000"/>
          </a:effectLst>
        </p:spPr>
      </p:pic>
      <p:pic>
        <p:nvPicPr>
          <p:cNvPr id="12" name="Picture 16" descr="http://www.mod.gov.my/images/stories/agong2007.jpg"/>
          <p:cNvPicPr>
            <a:picLocks noChangeAspect="1" noChangeArrowheads="1"/>
          </p:cNvPicPr>
          <p:nvPr/>
        </p:nvPicPr>
        <p:blipFill>
          <a:blip r:embed="rId7" cstate="print"/>
          <a:srcRect/>
          <a:stretch>
            <a:fillRect/>
          </a:stretch>
        </p:blipFill>
        <p:spPr bwMode="auto">
          <a:xfrm>
            <a:off x="609600" y="4648200"/>
            <a:ext cx="6248400" cy="2514600"/>
          </a:xfrm>
          <a:prstGeom prst="ellipse">
            <a:avLst/>
          </a:prstGeom>
          <a:ln>
            <a:noFill/>
          </a:ln>
          <a:effectLst>
            <a:softEdge rad="635000"/>
          </a:effectLst>
        </p:spPr>
      </p:pic>
      <p:sp>
        <p:nvSpPr>
          <p:cNvPr id="17" name="TextBox 16"/>
          <p:cNvSpPr txBox="1"/>
          <p:nvPr/>
        </p:nvSpPr>
        <p:spPr>
          <a:xfrm>
            <a:off x="3048000" y="0"/>
            <a:ext cx="4343400" cy="1323439"/>
          </a:xfrm>
          <a:prstGeom prst="rect">
            <a:avLst/>
          </a:prstGeom>
          <a:noFill/>
          <a:ln>
            <a:noFill/>
          </a:ln>
        </p:spPr>
        <p:txBody>
          <a:bodyPr wrap="square">
            <a:spAutoFit/>
            <a:scene3d>
              <a:camera prst="orthographicFront"/>
              <a:lightRig rig="threePt" dir="t"/>
            </a:scene3d>
            <a:sp3d extrusionH="57150">
              <a:bevelT w="38100" h="38100"/>
            </a:sp3d>
          </a:bodyPr>
          <a:lstStyle/>
          <a:p>
            <a:pPr algn="ctr" fontAlgn="auto">
              <a:spcBef>
                <a:spcPts val="0"/>
              </a:spcBef>
              <a:spcAft>
                <a:spcPts val="0"/>
              </a:spcAft>
              <a:defRPr/>
            </a:pPr>
            <a:r>
              <a:rPr lang="en-US" sz="4000" b="1" dirty="0" err="1">
                <a:ln w="11430" cmpd="sng">
                  <a:solidFill>
                    <a:srgbClr val="C00000"/>
                  </a:solidFill>
                  <a:prstDash val="solid"/>
                  <a:miter lim="800000"/>
                </a:ln>
                <a:solidFill>
                  <a:srgbClr val="FF0000"/>
                </a:solidFill>
                <a:effectLst>
                  <a:glow rad="101600">
                    <a:schemeClr val="bg1">
                      <a:alpha val="40000"/>
                    </a:schemeClr>
                  </a:glow>
                  <a:outerShdw blurRad="38100" dist="38100" dir="2700000" algn="tl">
                    <a:srgbClr val="000000">
                      <a:alpha val="43137"/>
                    </a:srgbClr>
                  </a:outerShdw>
                </a:effectLst>
                <a:latin typeface="Arial Narrow" pitchFamily="34" charset="0"/>
                <a:cs typeface="+mn-cs"/>
              </a:rPr>
              <a:t>Jabatan</a:t>
            </a:r>
            <a:r>
              <a:rPr lang="en-US" sz="4000" b="1" dirty="0">
                <a:ln w="11430" cmpd="sng">
                  <a:solidFill>
                    <a:srgbClr val="C00000"/>
                  </a:solidFill>
                  <a:prstDash val="solid"/>
                  <a:miter lim="800000"/>
                </a:ln>
                <a:solidFill>
                  <a:srgbClr val="FF0000"/>
                </a:solidFill>
                <a:effectLst>
                  <a:glow rad="101600">
                    <a:schemeClr val="bg1">
                      <a:alpha val="40000"/>
                    </a:schemeClr>
                  </a:glow>
                  <a:outerShdw blurRad="38100" dist="38100" dir="2700000" algn="tl">
                    <a:srgbClr val="000000">
                      <a:alpha val="43137"/>
                    </a:srgbClr>
                  </a:outerShdw>
                </a:effectLst>
                <a:latin typeface="Arial Narrow" pitchFamily="34" charset="0"/>
                <a:cs typeface="+mn-cs"/>
              </a:rPr>
              <a:t> Hal </a:t>
            </a:r>
            <a:r>
              <a:rPr lang="en-US" sz="4000" b="1" dirty="0" err="1">
                <a:ln w="11430" cmpd="sng">
                  <a:solidFill>
                    <a:srgbClr val="C00000"/>
                  </a:solidFill>
                  <a:prstDash val="solid"/>
                  <a:miter lim="800000"/>
                </a:ln>
                <a:solidFill>
                  <a:srgbClr val="FF0000"/>
                </a:solidFill>
                <a:effectLst>
                  <a:glow rad="101600">
                    <a:schemeClr val="bg1">
                      <a:alpha val="40000"/>
                    </a:schemeClr>
                  </a:glow>
                  <a:outerShdw blurRad="38100" dist="38100" dir="2700000" algn="tl">
                    <a:srgbClr val="000000">
                      <a:alpha val="43137"/>
                    </a:srgbClr>
                  </a:outerShdw>
                </a:effectLst>
                <a:latin typeface="Arial Narrow" pitchFamily="34" charset="0"/>
                <a:cs typeface="+mn-cs"/>
              </a:rPr>
              <a:t>Ehwal</a:t>
            </a:r>
            <a:r>
              <a:rPr lang="en-US" sz="4000" b="1" dirty="0">
                <a:ln w="11430" cmpd="sng">
                  <a:solidFill>
                    <a:srgbClr val="C00000"/>
                  </a:solidFill>
                  <a:prstDash val="solid"/>
                  <a:miter lim="800000"/>
                </a:ln>
                <a:solidFill>
                  <a:srgbClr val="FF0000"/>
                </a:solidFill>
                <a:effectLst>
                  <a:glow rad="101600">
                    <a:schemeClr val="bg1">
                      <a:alpha val="40000"/>
                    </a:schemeClr>
                  </a:glow>
                  <a:outerShdw blurRad="38100" dist="38100" dir="2700000" algn="tl">
                    <a:srgbClr val="000000">
                      <a:alpha val="43137"/>
                    </a:srgbClr>
                  </a:outerShdw>
                </a:effectLst>
                <a:latin typeface="Arial Narrow" pitchFamily="34" charset="0"/>
                <a:cs typeface="+mn-cs"/>
              </a:rPr>
              <a:t> </a:t>
            </a:r>
            <a:endParaRPr lang="en-US" sz="4000" b="1" dirty="0" smtClean="0">
              <a:ln w="11430" cmpd="sng">
                <a:solidFill>
                  <a:srgbClr val="C00000"/>
                </a:solidFill>
                <a:prstDash val="solid"/>
                <a:miter lim="800000"/>
              </a:ln>
              <a:solidFill>
                <a:srgbClr val="FF0000"/>
              </a:solidFill>
              <a:effectLst>
                <a:glow rad="101600">
                  <a:schemeClr val="bg1">
                    <a:alpha val="40000"/>
                  </a:schemeClr>
                </a:glow>
                <a:outerShdw blurRad="38100" dist="38100" dir="2700000" algn="tl">
                  <a:srgbClr val="000000">
                    <a:alpha val="43137"/>
                  </a:srgbClr>
                </a:outerShdw>
              </a:effectLst>
              <a:latin typeface="Arial Narrow" pitchFamily="34" charset="0"/>
              <a:cs typeface="+mn-cs"/>
            </a:endParaRPr>
          </a:p>
          <a:p>
            <a:pPr algn="ctr" fontAlgn="auto">
              <a:spcBef>
                <a:spcPts val="0"/>
              </a:spcBef>
              <a:spcAft>
                <a:spcPts val="0"/>
              </a:spcAft>
              <a:defRPr/>
            </a:pPr>
            <a:r>
              <a:rPr lang="en-US" sz="4000" b="1" dirty="0" smtClean="0">
                <a:ln w="11430" cmpd="sng">
                  <a:solidFill>
                    <a:srgbClr val="C00000"/>
                  </a:solidFill>
                  <a:prstDash val="solid"/>
                  <a:miter lim="800000"/>
                </a:ln>
                <a:solidFill>
                  <a:srgbClr val="FF0000"/>
                </a:solidFill>
                <a:effectLst>
                  <a:glow rad="101600">
                    <a:schemeClr val="bg1">
                      <a:alpha val="40000"/>
                    </a:schemeClr>
                  </a:glow>
                  <a:outerShdw blurRad="38100" dist="38100" dir="2700000" algn="tl">
                    <a:srgbClr val="000000">
                      <a:alpha val="43137"/>
                    </a:srgbClr>
                  </a:outerShdw>
                </a:effectLst>
                <a:latin typeface="Arial Narrow" pitchFamily="34" charset="0"/>
                <a:cs typeface="+mn-cs"/>
              </a:rPr>
              <a:t>Agama Terengganu</a:t>
            </a:r>
            <a:endParaRPr lang="en-US" sz="4000" b="1" dirty="0">
              <a:ln w="11430" cmpd="sng">
                <a:solidFill>
                  <a:srgbClr val="C00000"/>
                </a:solidFill>
                <a:prstDash val="solid"/>
                <a:miter lim="800000"/>
              </a:ln>
              <a:solidFill>
                <a:srgbClr val="FF0000"/>
              </a:solidFill>
              <a:effectLst>
                <a:glow rad="101600">
                  <a:schemeClr val="bg1">
                    <a:alpha val="40000"/>
                  </a:schemeClr>
                </a:glow>
                <a:outerShdw blurRad="38100" dist="38100" dir="2700000" algn="tl">
                  <a:srgbClr val="000000">
                    <a:alpha val="43137"/>
                  </a:srgbClr>
                </a:outerShdw>
              </a:effectLst>
              <a:latin typeface="Arial Narrow" pitchFamily="34" charset="0"/>
              <a:cs typeface="+mn-cs"/>
            </a:endParaRPr>
          </a:p>
        </p:txBody>
      </p:sp>
      <p:sp>
        <p:nvSpPr>
          <p:cNvPr id="18" name="TextBox 17"/>
          <p:cNvSpPr txBox="1"/>
          <p:nvPr/>
        </p:nvSpPr>
        <p:spPr>
          <a:xfrm>
            <a:off x="1219200" y="2158425"/>
            <a:ext cx="5562600" cy="584775"/>
          </a:xfrm>
          <a:prstGeom prst="rect">
            <a:avLst/>
          </a:prstGeom>
          <a:noFill/>
          <a:ln w="28575">
            <a:noFill/>
          </a:ln>
          <a:scene3d>
            <a:camera prst="orthographicFront"/>
            <a:lightRig rig="threePt" dir="t"/>
          </a:scene3d>
          <a:sp3d>
            <a:bevelT w="165100" prst="coolSlant"/>
          </a:sp3d>
        </p:spPr>
        <p:txBody>
          <a:bodyPr wrap="square">
            <a:spAutoFit/>
            <a:sp3d extrusionH="57150">
              <a:bevelT w="38100" h="38100"/>
            </a:sp3d>
          </a:bodyPr>
          <a:lstStyle/>
          <a:p>
            <a:pPr fontAlgn="auto">
              <a:spcBef>
                <a:spcPts val="0"/>
              </a:spcBef>
              <a:spcAft>
                <a:spcPts val="0"/>
              </a:spcAft>
              <a:defRPr/>
            </a:pPr>
            <a:r>
              <a:rPr lang="en-US" sz="3200" b="1" dirty="0" err="1">
                <a:ln w="28575" cmpd="sng">
                  <a:solidFill>
                    <a:schemeClr val="bg1"/>
                  </a:solidFill>
                  <a:prstDash val="solid"/>
                </a:ln>
                <a:solidFill>
                  <a:srgbClr val="FF0000"/>
                </a:solidFill>
                <a:effectLst>
                  <a:glow rad="63500">
                    <a:schemeClr val="bg1">
                      <a:alpha val="40000"/>
                    </a:schemeClr>
                  </a:glow>
                  <a:outerShdw blurRad="41275" dist="12700" dir="12000000" algn="tl" rotWithShape="0">
                    <a:srgbClr val="000000">
                      <a:alpha val="40000"/>
                    </a:srgbClr>
                  </a:outerShdw>
                </a:effectLst>
                <a:latin typeface="+mj-lt"/>
                <a:cs typeface="+mn-cs"/>
              </a:rPr>
              <a:t>Khutbah</a:t>
            </a:r>
            <a:r>
              <a:rPr lang="en-US" sz="3200" b="1" dirty="0">
                <a:ln w="28575" cmpd="sng">
                  <a:solidFill>
                    <a:schemeClr val="bg1"/>
                  </a:solidFill>
                  <a:prstDash val="solid"/>
                </a:ln>
                <a:solidFill>
                  <a:srgbClr val="FF0000"/>
                </a:solidFill>
                <a:effectLst>
                  <a:glow rad="63500">
                    <a:schemeClr val="bg1">
                      <a:alpha val="40000"/>
                    </a:schemeClr>
                  </a:glow>
                  <a:outerShdw blurRad="41275" dist="12700" dir="12000000" algn="tl" rotWithShape="0">
                    <a:srgbClr val="000000">
                      <a:alpha val="40000"/>
                    </a:srgbClr>
                  </a:outerShdw>
                </a:effectLst>
                <a:latin typeface="+mj-lt"/>
                <a:cs typeface="+mn-cs"/>
              </a:rPr>
              <a:t> Multimedia</a:t>
            </a:r>
          </a:p>
        </p:txBody>
      </p:sp>
      <p:sp>
        <p:nvSpPr>
          <p:cNvPr id="19" name="Rounded Rectangle 18"/>
          <p:cNvSpPr/>
          <p:nvPr/>
        </p:nvSpPr>
        <p:spPr>
          <a:xfrm>
            <a:off x="2286000" y="5943600"/>
            <a:ext cx="708660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r>
              <a:rPr lang="en-US" sz="2600" b="1" dirty="0">
                <a:ln>
                  <a:solidFill>
                    <a:schemeClr val="tx1"/>
                  </a:solidFill>
                </a:ln>
                <a:solidFill>
                  <a:srgbClr val="D60093"/>
                </a:solidFill>
                <a:effectLst>
                  <a:glow rad="101600">
                    <a:schemeClr val="bg1">
                      <a:alpha val="60000"/>
                    </a:schemeClr>
                  </a:glow>
                </a:effectLst>
                <a:latin typeface="Cooper Black" pitchFamily="18" charset="0"/>
              </a:rPr>
              <a:t>11 </a:t>
            </a:r>
            <a:r>
              <a:rPr lang="en-US" sz="2600" b="1" dirty="0" err="1">
                <a:ln>
                  <a:solidFill>
                    <a:schemeClr val="tx1"/>
                  </a:solidFill>
                </a:ln>
                <a:solidFill>
                  <a:srgbClr val="D60093"/>
                </a:solidFill>
                <a:effectLst>
                  <a:glow rad="101600">
                    <a:schemeClr val="bg1">
                      <a:alpha val="60000"/>
                    </a:schemeClr>
                  </a:glow>
                </a:effectLst>
                <a:latin typeface="Cooper Black" pitchFamily="18" charset="0"/>
              </a:rPr>
              <a:t>Jamadilakhir</a:t>
            </a:r>
            <a:r>
              <a:rPr lang="en-US" sz="2600" b="1" dirty="0">
                <a:ln>
                  <a:solidFill>
                    <a:schemeClr val="tx1"/>
                  </a:solidFill>
                </a:ln>
                <a:solidFill>
                  <a:srgbClr val="D60093"/>
                </a:solidFill>
                <a:effectLst>
                  <a:glow rad="101600">
                    <a:schemeClr val="bg1">
                      <a:alpha val="60000"/>
                    </a:schemeClr>
                  </a:glow>
                </a:effectLst>
                <a:latin typeface="Cooper Black" pitchFamily="18" charset="0"/>
              </a:rPr>
              <a:t> 1430 / 5 Jun 2009</a:t>
            </a:r>
          </a:p>
        </p:txBody>
      </p:sp>
      <p:sp>
        <p:nvSpPr>
          <p:cNvPr id="20" name="TextBox 19"/>
          <p:cNvSpPr txBox="1"/>
          <p:nvPr/>
        </p:nvSpPr>
        <p:spPr bwMode="auto">
          <a:xfrm>
            <a:off x="838200" y="2817674"/>
            <a:ext cx="7423150" cy="1754326"/>
          </a:xfrm>
          <a:prstGeom prst="rect">
            <a:avLst/>
          </a:prstGeom>
          <a:noFill/>
          <a:ln>
            <a:noFill/>
          </a:ln>
        </p:spPr>
        <p:txBody>
          <a:bodyPr>
            <a:spAutoFit/>
            <a:scene3d>
              <a:camera prst="orthographicFront"/>
              <a:lightRig rig="threePt" dir="t"/>
            </a:scene3d>
            <a:sp3d extrusionH="57150">
              <a:bevelT w="82550" h="38100" prst="coolSlant"/>
            </a:sp3d>
          </a:bodyPr>
          <a:lstStyle/>
          <a:p>
            <a:pPr algn="ctr" fontAlgn="auto">
              <a:spcBef>
                <a:spcPts val="0"/>
              </a:spcBef>
              <a:spcAft>
                <a:spcPts val="0"/>
              </a:spcAft>
              <a:defRPr/>
            </a:pPr>
            <a:r>
              <a:rPr lang="en-US" sz="3600" b="1" dirty="0">
                <a:ln w="38100" cmpd="sng">
                  <a:solidFill>
                    <a:schemeClr val="tx1"/>
                  </a:solidFill>
                  <a:prstDash val="solid"/>
                  <a:miter lim="800000"/>
                </a:ln>
                <a:solidFill>
                  <a:schemeClr val="bg1"/>
                </a:solidFill>
                <a:effectLst>
                  <a:glow rad="63500">
                    <a:schemeClr val="bg1">
                      <a:alpha val="40000"/>
                    </a:schemeClr>
                  </a:glow>
                  <a:outerShdw blurRad="50800" algn="tl" rotWithShape="0">
                    <a:srgbClr val="000000"/>
                  </a:outerShdw>
                </a:effectLst>
                <a:latin typeface="Cooper Black" pitchFamily="18" charset="0"/>
                <a:cs typeface="+mn-cs"/>
              </a:rPr>
              <a:t>MENGHARGAI </a:t>
            </a:r>
            <a:endParaRPr lang="en-US" sz="3600" b="1" dirty="0" smtClean="0">
              <a:ln w="38100" cmpd="sng">
                <a:solidFill>
                  <a:schemeClr val="tx1"/>
                </a:solidFill>
                <a:prstDash val="solid"/>
                <a:miter lim="800000"/>
              </a:ln>
              <a:solidFill>
                <a:schemeClr val="bg1"/>
              </a:solidFill>
              <a:effectLst>
                <a:glow rad="63500">
                  <a:schemeClr val="bg1">
                    <a:alpha val="40000"/>
                  </a:schemeClr>
                </a:glow>
                <a:outerShdw blurRad="50800" algn="tl" rotWithShape="0">
                  <a:srgbClr val="000000"/>
                </a:outerShdw>
              </a:effectLst>
              <a:latin typeface="Cooper Black" pitchFamily="18" charset="0"/>
              <a:cs typeface="+mn-cs"/>
            </a:endParaRPr>
          </a:p>
          <a:p>
            <a:pPr algn="ctr" fontAlgn="auto">
              <a:spcBef>
                <a:spcPts val="0"/>
              </a:spcBef>
              <a:spcAft>
                <a:spcPts val="0"/>
              </a:spcAft>
              <a:defRPr/>
            </a:pPr>
            <a:r>
              <a:rPr lang="en-US" sz="3600" b="1" dirty="0" smtClean="0">
                <a:ln w="38100" cmpd="sng">
                  <a:solidFill>
                    <a:schemeClr val="tx1"/>
                  </a:solidFill>
                  <a:prstDash val="solid"/>
                  <a:miter lim="800000"/>
                </a:ln>
                <a:solidFill>
                  <a:schemeClr val="bg1"/>
                </a:solidFill>
                <a:effectLst>
                  <a:glow rad="63500">
                    <a:schemeClr val="bg1">
                      <a:alpha val="40000"/>
                    </a:schemeClr>
                  </a:glow>
                  <a:outerShdw blurRad="50800" algn="tl" rotWithShape="0">
                    <a:srgbClr val="000000"/>
                  </a:outerShdw>
                </a:effectLst>
                <a:latin typeface="Cooper Black" pitchFamily="18" charset="0"/>
                <a:cs typeface="+mn-cs"/>
              </a:rPr>
              <a:t>KEWUJUDAN </a:t>
            </a:r>
            <a:r>
              <a:rPr lang="en-US" sz="3600" b="1" dirty="0">
                <a:ln w="38100" cmpd="sng">
                  <a:solidFill>
                    <a:schemeClr val="tx1"/>
                  </a:solidFill>
                  <a:prstDash val="solid"/>
                  <a:miter lim="800000"/>
                </a:ln>
                <a:solidFill>
                  <a:schemeClr val="bg1"/>
                </a:solidFill>
                <a:effectLst>
                  <a:glow rad="63500">
                    <a:schemeClr val="bg1">
                      <a:alpha val="40000"/>
                    </a:schemeClr>
                  </a:glow>
                  <a:outerShdw blurRad="50800" algn="tl" rotWithShape="0">
                    <a:srgbClr val="000000"/>
                  </a:outerShdw>
                </a:effectLst>
                <a:latin typeface="Cooper Black" pitchFamily="18" charset="0"/>
                <a:cs typeface="+mn-cs"/>
              </a:rPr>
              <a:t>INSTITUSI </a:t>
            </a:r>
            <a:r>
              <a:rPr lang="en-US" sz="3600" b="1" dirty="0" smtClean="0">
                <a:ln w="38100" cmpd="sng">
                  <a:solidFill>
                    <a:schemeClr val="tx1"/>
                  </a:solidFill>
                  <a:prstDash val="solid"/>
                  <a:miter lim="800000"/>
                </a:ln>
                <a:solidFill>
                  <a:schemeClr val="bg1"/>
                </a:solidFill>
                <a:effectLst>
                  <a:glow rad="63500">
                    <a:schemeClr val="bg1">
                      <a:alpha val="40000"/>
                    </a:schemeClr>
                  </a:glow>
                  <a:outerShdw blurRad="50800" algn="tl" rotWithShape="0">
                    <a:srgbClr val="000000"/>
                  </a:outerShdw>
                </a:effectLst>
                <a:latin typeface="Cooper Black" pitchFamily="18" charset="0"/>
                <a:cs typeface="+mn-cs"/>
              </a:rPr>
              <a:t> </a:t>
            </a:r>
          </a:p>
          <a:p>
            <a:pPr algn="ctr" fontAlgn="auto">
              <a:spcBef>
                <a:spcPts val="0"/>
              </a:spcBef>
              <a:spcAft>
                <a:spcPts val="0"/>
              </a:spcAft>
              <a:defRPr/>
            </a:pPr>
            <a:r>
              <a:rPr lang="en-US" sz="3600" b="1" dirty="0" smtClean="0">
                <a:ln w="38100" cmpd="sng">
                  <a:solidFill>
                    <a:schemeClr val="tx1"/>
                  </a:solidFill>
                  <a:prstDash val="solid"/>
                  <a:miter lim="800000"/>
                </a:ln>
                <a:solidFill>
                  <a:schemeClr val="bg1"/>
                </a:solidFill>
                <a:effectLst>
                  <a:glow rad="63500">
                    <a:schemeClr val="bg1">
                      <a:alpha val="40000"/>
                    </a:schemeClr>
                  </a:glow>
                  <a:outerShdw blurRad="50800" algn="tl" rotWithShape="0">
                    <a:srgbClr val="000000"/>
                  </a:outerShdw>
                </a:effectLst>
                <a:latin typeface="Cooper Black" pitchFamily="18" charset="0"/>
                <a:cs typeface="+mn-cs"/>
              </a:rPr>
              <a:t>RAJA   ATAU   SULTAN</a:t>
            </a:r>
            <a:endParaRPr lang="en-US" sz="3600" b="1" dirty="0">
              <a:ln w="38100" cmpd="sng">
                <a:solidFill>
                  <a:schemeClr val="tx1"/>
                </a:solidFill>
                <a:prstDash val="solid"/>
                <a:miter lim="800000"/>
              </a:ln>
              <a:solidFill>
                <a:schemeClr val="bg1"/>
              </a:solidFill>
              <a:effectLst>
                <a:glow rad="63500">
                  <a:schemeClr val="bg1">
                    <a:alpha val="40000"/>
                  </a:schemeClr>
                </a:glow>
                <a:outerShdw blurRad="50800" algn="tl" rotWithShape="0">
                  <a:srgbClr val="000000"/>
                </a:outerShdw>
              </a:effectLst>
              <a:latin typeface="Cooper Black" pitchFamily="18" charset="0"/>
              <a:cs typeface="+mn-cs"/>
            </a:endParaRPr>
          </a:p>
        </p:txBody>
      </p:sp>
      <p:grpSp>
        <p:nvGrpSpPr>
          <p:cNvPr id="22" name="Group 13"/>
          <p:cNvGrpSpPr>
            <a:grpSpLocks/>
          </p:cNvGrpSpPr>
          <p:nvPr/>
        </p:nvGrpSpPr>
        <p:grpSpPr bwMode="auto">
          <a:xfrm>
            <a:off x="2133600" y="76200"/>
            <a:ext cx="1066800" cy="1143000"/>
            <a:chOff x="3600" y="2700"/>
            <a:chExt cx="1080" cy="1260"/>
          </a:xfrm>
          <a:effectLst>
            <a:glow rad="63500">
              <a:schemeClr val="accent1">
                <a:satMod val="175000"/>
                <a:alpha val="40000"/>
              </a:schemeClr>
            </a:glow>
          </a:effectLst>
        </p:grpSpPr>
        <p:sp>
          <p:nvSpPr>
            <p:cNvPr id="23" name="Oval 14"/>
            <p:cNvSpPr>
              <a:spLocks noChangeArrowheads="1"/>
            </p:cNvSpPr>
            <p:nvPr/>
          </p:nvSpPr>
          <p:spPr bwMode="auto">
            <a:xfrm>
              <a:off x="3660" y="2758"/>
              <a:ext cx="960" cy="1144"/>
            </a:xfrm>
            <a:prstGeom prst="ellipse">
              <a:avLst/>
            </a:prstGeom>
            <a:solidFill>
              <a:srgbClr val="FFFFFF"/>
            </a:solidFill>
            <a:ln w="9525">
              <a:noFill/>
              <a:round/>
              <a:headEnd/>
              <a:tailEnd/>
            </a:ln>
          </p:spPr>
          <p:txBody>
            <a:bodyPr/>
            <a:lstStyle/>
            <a:p>
              <a:pPr>
                <a:defRPr/>
              </a:pPr>
              <a:endParaRPr lang="ms-MY"/>
            </a:p>
          </p:txBody>
        </p:sp>
        <p:pic>
          <p:nvPicPr>
            <p:cNvPr id="24" name="Picture 15" descr="lambangterengganu"/>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600" y="2700"/>
              <a:ext cx="1080" cy="126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lum bright="-20000"/>
          </a:blip>
          <a:srcRect/>
          <a:stretch>
            <a:fillRect/>
          </a:stretch>
        </p:blipFill>
        <p:spPr bwMode="auto">
          <a:xfrm>
            <a:off x="-23813" y="-23813"/>
            <a:ext cx="9191626" cy="6905626"/>
          </a:xfrm>
          <a:prstGeom prst="rect">
            <a:avLst/>
          </a:prstGeom>
          <a:noFill/>
          <a:ln w="9525">
            <a:solidFill>
              <a:schemeClr val="bg1"/>
            </a:solidFill>
            <a:miter lim="800000"/>
            <a:headEnd/>
            <a:tailEnd/>
          </a:ln>
        </p:spPr>
      </p:pic>
      <p:sp>
        <p:nvSpPr>
          <p:cNvPr id="8" name="Donut 7"/>
          <p:cNvSpPr/>
          <p:nvPr/>
        </p:nvSpPr>
        <p:spPr>
          <a:xfrm>
            <a:off x="1371600" y="685800"/>
            <a:ext cx="6934200" cy="3352800"/>
          </a:xfrm>
          <a:prstGeom prst="donut">
            <a:avLst>
              <a:gd name="adj" fmla="val 1416"/>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solidFill>
                <a:schemeClr val="tx1"/>
              </a:solidFill>
            </a:endParaRPr>
          </a:p>
        </p:txBody>
      </p:sp>
      <p:sp>
        <p:nvSpPr>
          <p:cNvPr id="4" name="Oval 3"/>
          <p:cNvSpPr/>
          <p:nvPr/>
        </p:nvSpPr>
        <p:spPr>
          <a:xfrm>
            <a:off x="1371600" y="228600"/>
            <a:ext cx="6858000" cy="1905000"/>
          </a:xfrm>
          <a:prstGeom prst="ellipse">
            <a:avLst/>
          </a:prstGeom>
          <a:gradFill>
            <a:gsLst>
              <a:gs pos="0">
                <a:srgbClr val="DDEBCF"/>
              </a:gs>
              <a:gs pos="50000">
                <a:srgbClr val="9CB86E"/>
              </a:gs>
              <a:gs pos="100000">
                <a:srgbClr val="156B13"/>
              </a:gs>
            </a:gsLst>
            <a:lin ang="5400000" scaled="0"/>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dirty="0">
              <a:solidFill>
                <a:srgbClr val="FFFF00"/>
              </a:solidFill>
            </a:endParaRPr>
          </a:p>
        </p:txBody>
      </p:sp>
      <p:sp>
        <p:nvSpPr>
          <p:cNvPr id="9" name="TextBox 8"/>
          <p:cNvSpPr txBox="1"/>
          <p:nvPr/>
        </p:nvSpPr>
        <p:spPr>
          <a:xfrm>
            <a:off x="1981200" y="382250"/>
            <a:ext cx="6019800" cy="1446550"/>
          </a:xfrm>
          <a:prstGeom prst="rect">
            <a:avLst/>
          </a:prstGeom>
          <a:noFill/>
        </p:spPr>
        <p:txBody>
          <a:bodyPr>
            <a:spAutoFit/>
          </a:bodyPr>
          <a:lstStyle/>
          <a:p>
            <a:pPr algn="ctr" fontAlgn="auto">
              <a:spcBef>
                <a:spcPts val="0"/>
              </a:spcBef>
              <a:spcAft>
                <a:spcPts val="0"/>
              </a:spcAft>
              <a:defRPr/>
            </a:pPr>
            <a:r>
              <a:rPr lang="en-US" sz="4400" b="1" dirty="0" err="1">
                <a:ln>
                  <a:solidFill>
                    <a:schemeClr val="tx1"/>
                  </a:solidFill>
                </a:ln>
                <a:solidFill>
                  <a:srgbClr val="FFFF00"/>
                </a:solidFill>
                <a:effectLst>
                  <a:outerShdw blurRad="38100" dist="38100" dir="2700000" algn="tl">
                    <a:srgbClr val="000000">
                      <a:alpha val="43137"/>
                    </a:srgbClr>
                  </a:outerShdw>
                </a:effectLst>
                <a:latin typeface="+mj-lt"/>
                <a:cs typeface="+mn-cs"/>
              </a:rPr>
              <a:t>Gelaran</a:t>
            </a:r>
            <a:r>
              <a:rPr lang="en-US" sz="4400" b="1" dirty="0">
                <a:ln>
                  <a:solidFill>
                    <a:schemeClr val="tx1"/>
                  </a:solidFill>
                </a:ln>
                <a:solidFill>
                  <a:srgbClr val="FFFF00"/>
                </a:solidFill>
                <a:effectLst>
                  <a:outerShdw blurRad="38100" dist="38100" dir="2700000" algn="tl">
                    <a:srgbClr val="000000">
                      <a:alpha val="43137"/>
                    </a:srgbClr>
                  </a:outerShdw>
                </a:effectLst>
                <a:latin typeface="+mj-lt"/>
                <a:cs typeface="+mn-cs"/>
              </a:rPr>
              <a:t> </a:t>
            </a:r>
            <a:r>
              <a:rPr lang="en-US" sz="4400" b="1" dirty="0" err="1">
                <a:ln>
                  <a:solidFill>
                    <a:schemeClr val="tx1"/>
                  </a:solidFill>
                </a:ln>
                <a:solidFill>
                  <a:srgbClr val="FFFF00"/>
                </a:solidFill>
                <a:effectLst>
                  <a:outerShdw blurRad="38100" dist="38100" dir="2700000" algn="tl">
                    <a:srgbClr val="000000">
                      <a:alpha val="43137"/>
                    </a:srgbClr>
                  </a:outerShdw>
                </a:effectLst>
                <a:latin typeface="+mj-lt"/>
                <a:cs typeface="+mn-cs"/>
              </a:rPr>
              <a:t>Pemerintah</a:t>
            </a:r>
            <a:r>
              <a:rPr lang="en-US" sz="4400" b="1" dirty="0">
                <a:ln>
                  <a:solidFill>
                    <a:schemeClr val="tx1"/>
                  </a:solidFill>
                </a:ln>
                <a:solidFill>
                  <a:srgbClr val="FFFF00"/>
                </a:solidFill>
                <a:effectLst>
                  <a:outerShdw blurRad="38100" dist="38100" dir="2700000" algn="tl">
                    <a:srgbClr val="000000">
                      <a:alpha val="43137"/>
                    </a:srgbClr>
                  </a:outerShdw>
                </a:effectLst>
                <a:latin typeface="+mj-lt"/>
                <a:cs typeface="+mn-cs"/>
              </a:rPr>
              <a:t> Islam</a:t>
            </a:r>
          </a:p>
        </p:txBody>
      </p:sp>
      <p:sp>
        <p:nvSpPr>
          <p:cNvPr id="5" name="Oval 4"/>
          <p:cNvSpPr/>
          <p:nvPr/>
        </p:nvSpPr>
        <p:spPr>
          <a:xfrm>
            <a:off x="1143000" y="2133600"/>
            <a:ext cx="3505200" cy="1066800"/>
          </a:xfrm>
          <a:prstGeom prst="ellipse">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ln>
                  <a:solidFill>
                    <a:schemeClr val="tx1"/>
                  </a:solidFill>
                </a:ln>
                <a:solidFill>
                  <a:srgbClr val="FFFF00"/>
                </a:solidFill>
                <a:effectLst>
                  <a:outerShdw blurRad="38100" dist="38100" dir="2700000" algn="tl">
                    <a:srgbClr val="000000">
                      <a:alpha val="43137"/>
                    </a:srgbClr>
                  </a:outerShdw>
                </a:effectLst>
                <a:latin typeface="+mj-lt"/>
              </a:rPr>
              <a:t>Imam</a:t>
            </a:r>
            <a:endParaRPr lang="ms-MY" sz="3600" b="1" dirty="0">
              <a:ln>
                <a:solidFill>
                  <a:schemeClr val="tx1"/>
                </a:solidFill>
              </a:ln>
              <a:solidFill>
                <a:srgbClr val="FFFF00"/>
              </a:solidFill>
              <a:effectLst>
                <a:outerShdw blurRad="38100" dist="38100" dir="2700000" algn="tl">
                  <a:srgbClr val="000000">
                    <a:alpha val="43137"/>
                  </a:srgbClr>
                </a:outerShdw>
              </a:effectLst>
              <a:latin typeface="+mj-lt"/>
            </a:endParaRPr>
          </a:p>
        </p:txBody>
      </p:sp>
      <p:sp>
        <p:nvSpPr>
          <p:cNvPr id="6" name="Oval 5"/>
          <p:cNvSpPr/>
          <p:nvPr/>
        </p:nvSpPr>
        <p:spPr>
          <a:xfrm>
            <a:off x="4953000" y="2133600"/>
            <a:ext cx="3505200" cy="1066800"/>
          </a:xfrm>
          <a:prstGeom prst="ellipse">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schemeClr val="tx1"/>
                  </a:solidFill>
                </a:ln>
                <a:solidFill>
                  <a:srgbClr val="FFFF00"/>
                </a:solidFill>
                <a:effectLst>
                  <a:outerShdw blurRad="38100" dist="38100" dir="2700000" algn="tl">
                    <a:srgbClr val="000000">
                      <a:alpha val="43137"/>
                    </a:srgbClr>
                  </a:outerShdw>
                </a:effectLst>
                <a:latin typeface="+mj-lt"/>
              </a:rPr>
              <a:t>Khalifah</a:t>
            </a:r>
            <a:endParaRPr lang="ms-MY" sz="3600" b="1" dirty="0">
              <a:ln>
                <a:solidFill>
                  <a:schemeClr val="tx1"/>
                </a:solidFill>
              </a:ln>
              <a:solidFill>
                <a:srgbClr val="FFFF00"/>
              </a:solidFill>
              <a:effectLst>
                <a:outerShdw blurRad="38100" dist="38100" dir="2700000" algn="tl">
                  <a:srgbClr val="000000">
                    <a:alpha val="43137"/>
                  </a:srgbClr>
                </a:outerShdw>
              </a:effectLst>
              <a:latin typeface="+mj-lt"/>
            </a:endParaRPr>
          </a:p>
        </p:txBody>
      </p:sp>
      <p:sp>
        <p:nvSpPr>
          <p:cNvPr id="7" name="Oval 6"/>
          <p:cNvSpPr/>
          <p:nvPr/>
        </p:nvSpPr>
        <p:spPr>
          <a:xfrm>
            <a:off x="3048000" y="3124200"/>
            <a:ext cx="3505200" cy="1295400"/>
          </a:xfrm>
          <a:prstGeom prst="ellipse">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n>
                  <a:solidFill>
                    <a:schemeClr val="tx1"/>
                  </a:solidFill>
                </a:ln>
                <a:solidFill>
                  <a:srgbClr val="FFFF00"/>
                </a:solidFill>
                <a:effectLst>
                  <a:outerShdw blurRad="38100" dist="38100" dir="2700000" algn="tl">
                    <a:srgbClr val="000000">
                      <a:alpha val="43137"/>
                    </a:srgbClr>
                  </a:outerShdw>
                </a:effectLst>
                <a:latin typeface="+mj-lt"/>
              </a:rPr>
              <a:t>Amirul</a:t>
            </a:r>
            <a:r>
              <a:rPr lang="en-US" sz="2800" b="1" dirty="0">
                <a:ln>
                  <a:solidFill>
                    <a:schemeClr val="tx1"/>
                  </a:solidFill>
                </a:ln>
                <a:solidFill>
                  <a:srgbClr val="FFFF00"/>
                </a:solidFill>
                <a:effectLst>
                  <a:outerShdw blurRad="38100" dist="38100" dir="2700000" algn="tl">
                    <a:srgbClr val="000000">
                      <a:alpha val="43137"/>
                    </a:srgbClr>
                  </a:outerShdw>
                </a:effectLst>
                <a:latin typeface="+mj-lt"/>
              </a:rPr>
              <a:t> </a:t>
            </a:r>
            <a:r>
              <a:rPr lang="en-US" sz="2800" b="1" dirty="0" err="1">
                <a:ln>
                  <a:solidFill>
                    <a:schemeClr val="tx1"/>
                  </a:solidFill>
                </a:ln>
                <a:solidFill>
                  <a:srgbClr val="FFFF00"/>
                </a:solidFill>
                <a:effectLst>
                  <a:outerShdw blurRad="38100" dist="38100" dir="2700000" algn="tl">
                    <a:srgbClr val="000000">
                      <a:alpha val="43137"/>
                    </a:srgbClr>
                  </a:outerShdw>
                </a:effectLst>
                <a:latin typeface="+mj-lt"/>
              </a:rPr>
              <a:t>Mu’minin</a:t>
            </a:r>
            <a:endParaRPr lang="ms-MY" sz="2800" b="1" dirty="0">
              <a:ln>
                <a:solidFill>
                  <a:schemeClr val="tx1"/>
                </a:solidFill>
              </a:ln>
              <a:solidFill>
                <a:srgbClr val="FFFF00"/>
              </a:solidFill>
              <a:effectLst>
                <a:outerShdw blurRad="38100" dist="38100" dir="2700000" algn="tl">
                  <a:srgbClr val="000000">
                    <a:alpha val="43137"/>
                  </a:srgbClr>
                </a:outerShdw>
              </a:effectLst>
              <a:latin typeface="+mj-lt"/>
            </a:endParaRPr>
          </a:p>
        </p:txBody>
      </p:sp>
      <p:sp>
        <p:nvSpPr>
          <p:cNvPr id="11" name="Up Arrow Callout 10"/>
          <p:cNvSpPr/>
          <p:nvPr/>
        </p:nvSpPr>
        <p:spPr>
          <a:xfrm>
            <a:off x="1600200" y="4724400"/>
            <a:ext cx="6705600" cy="1828800"/>
          </a:xfrm>
          <a:prstGeom prst="upArrowCallout">
            <a:avLst/>
          </a:prstGeom>
          <a:gradFill>
            <a:gsLst>
              <a:gs pos="0">
                <a:srgbClr val="000000"/>
              </a:gs>
              <a:gs pos="39999">
                <a:srgbClr val="0A128C"/>
              </a:gs>
              <a:gs pos="70000">
                <a:srgbClr val="181CC7"/>
              </a:gs>
              <a:gs pos="88000">
                <a:srgbClr val="7005D4"/>
              </a:gs>
              <a:gs pos="100000">
                <a:srgbClr val="8C3D91"/>
              </a:gs>
            </a:gsLst>
            <a:lin ang="5400000" scaled="0"/>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ln>
                  <a:solidFill>
                    <a:schemeClr val="tx1"/>
                  </a:solidFill>
                </a:ln>
                <a:solidFill>
                  <a:srgbClr val="FFFF00"/>
                </a:solidFill>
                <a:effectLst>
                  <a:outerShdw blurRad="38100" dist="38100" dir="2700000" algn="tl">
                    <a:srgbClr val="000000">
                      <a:alpha val="43137"/>
                    </a:srgbClr>
                  </a:outerShdw>
                </a:effectLst>
                <a:latin typeface="+mj-lt"/>
              </a:rPr>
              <a:t>Khilafah</a:t>
            </a:r>
            <a:r>
              <a:rPr lang="en-US" sz="3200" b="1" dirty="0">
                <a:ln>
                  <a:solidFill>
                    <a:schemeClr val="tx1"/>
                  </a:solidFill>
                </a:ln>
                <a:solidFill>
                  <a:srgbClr val="FFFF00"/>
                </a:solidFill>
                <a:effectLst>
                  <a:outerShdw blurRad="38100" dist="38100" dir="2700000" algn="tl">
                    <a:srgbClr val="000000">
                      <a:alpha val="43137"/>
                    </a:srgbClr>
                  </a:outerShdw>
                </a:effectLst>
                <a:latin typeface="+mj-lt"/>
              </a:rPr>
              <a:t> </a:t>
            </a:r>
            <a:r>
              <a:rPr lang="en-US" sz="3200" b="1" dirty="0" err="1">
                <a:ln>
                  <a:solidFill>
                    <a:schemeClr val="tx1"/>
                  </a:solidFill>
                </a:ln>
                <a:solidFill>
                  <a:srgbClr val="FFFF00"/>
                </a:solidFill>
                <a:effectLst>
                  <a:outerShdw blurRad="38100" dist="38100" dir="2700000" algn="tl">
                    <a:srgbClr val="000000">
                      <a:alpha val="43137"/>
                    </a:srgbClr>
                  </a:outerShdw>
                </a:effectLst>
                <a:latin typeface="+mj-lt"/>
              </a:rPr>
              <a:t>Atau</a:t>
            </a:r>
            <a:r>
              <a:rPr lang="en-US" sz="3200" b="1" dirty="0">
                <a:ln>
                  <a:solidFill>
                    <a:schemeClr val="tx1"/>
                  </a:solidFill>
                </a:ln>
                <a:solidFill>
                  <a:srgbClr val="FFFF00"/>
                </a:solidFill>
                <a:effectLst>
                  <a:outerShdw blurRad="38100" dist="38100" dir="2700000" algn="tl">
                    <a:srgbClr val="000000">
                      <a:alpha val="43137"/>
                    </a:srgbClr>
                  </a:outerShdw>
                </a:effectLst>
                <a:latin typeface="+mj-lt"/>
              </a:rPr>
              <a:t> </a:t>
            </a:r>
            <a:r>
              <a:rPr lang="en-US" sz="3200" b="1" dirty="0" err="1">
                <a:ln>
                  <a:solidFill>
                    <a:schemeClr val="tx1"/>
                  </a:solidFill>
                </a:ln>
                <a:solidFill>
                  <a:srgbClr val="FFFF00"/>
                </a:solidFill>
                <a:effectLst>
                  <a:outerShdw blurRad="38100" dist="38100" dir="2700000" algn="tl">
                    <a:srgbClr val="000000">
                      <a:alpha val="43137"/>
                    </a:srgbClr>
                  </a:outerShdw>
                </a:effectLst>
                <a:latin typeface="+mj-lt"/>
              </a:rPr>
              <a:t>Imamah</a:t>
            </a:r>
            <a:r>
              <a:rPr lang="en-US" sz="3200" b="1" dirty="0">
                <a:ln>
                  <a:solidFill>
                    <a:schemeClr val="tx1"/>
                  </a:solidFill>
                </a:ln>
                <a:solidFill>
                  <a:srgbClr val="FFFF00"/>
                </a:solidFill>
                <a:effectLst>
                  <a:outerShdw blurRad="38100" dist="38100" dir="2700000" algn="tl">
                    <a:srgbClr val="000000">
                      <a:alpha val="43137"/>
                    </a:srgbClr>
                  </a:outerShdw>
                </a:effectLst>
                <a:latin typeface="+mj-lt"/>
              </a:rPr>
              <a:t> </a:t>
            </a:r>
            <a:r>
              <a:rPr lang="en-US" sz="3200" b="1" dirty="0" err="1">
                <a:ln>
                  <a:solidFill>
                    <a:schemeClr val="tx1"/>
                  </a:solidFill>
                </a:ln>
                <a:solidFill>
                  <a:srgbClr val="FFFF00"/>
                </a:solidFill>
                <a:effectLst>
                  <a:outerShdw blurRad="38100" dist="38100" dir="2700000" algn="tl">
                    <a:srgbClr val="000000">
                      <a:alpha val="43137"/>
                    </a:srgbClr>
                  </a:outerShdw>
                </a:effectLst>
                <a:latin typeface="+mj-lt"/>
              </a:rPr>
              <a:t>Gelaran</a:t>
            </a:r>
            <a:r>
              <a:rPr lang="en-US" sz="3200" b="1" dirty="0">
                <a:ln>
                  <a:solidFill>
                    <a:schemeClr val="tx1"/>
                  </a:solidFill>
                </a:ln>
                <a:solidFill>
                  <a:srgbClr val="FFFF00"/>
                </a:solidFill>
                <a:effectLst>
                  <a:outerShdw blurRad="38100" dist="38100" dir="2700000" algn="tl">
                    <a:srgbClr val="000000">
                      <a:alpha val="43137"/>
                    </a:srgbClr>
                  </a:outerShdw>
                </a:effectLst>
                <a:latin typeface="+mj-lt"/>
              </a:rPr>
              <a:t> </a:t>
            </a:r>
            <a:r>
              <a:rPr lang="en-US" sz="3200" b="1" dirty="0" err="1">
                <a:ln>
                  <a:solidFill>
                    <a:schemeClr val="tx1"/>
                  </a:solidFill>
                </a:ln>
                <a:solidFill>
                  <a:srgbClr val="FFFF00"/>
                </a:solidFill>
                <a:effectLst>
                  <a:outerShdw blurRad="38100" dist="38100" dir="2700000" algn="tl">
                    <a:srgbClr val="000000">
                      <a:alpha val="43137"/>
                    </a:srgbClr>
                  </a:outerShdw>
                </a:effectLst>
                <a:latin typeface="+mj-lt"/>
              </a:rPr>
              <a:t>Kerajaan</a:t>
            </a:r>
            <a:r>
              <a:rPr lang="en-US" sz="3200" b="1" dirty="0">
                <a:ln>
                  <a:solidFill>
                    <a:schemeClr val="tx1"/>
                  </a:solidFill>
                </a:ln>
                <a:solidFill>
                  <a:srgbClr val="FFFF00"/>
                </a:solidFill>
                <a:effectLst>
                  <a:outerShdw blurRad="38100" dist="38100" dir="2700000" algn="tl">
                    <a:srgbClr val="000000">
                      <a:alpha val="43137"/>
                    </a:srgbClr>
                  </a:outerShdw>
                </a:effectLst>
                <a:latin typeface="+mj-lt"/>
              </a:rPr>
              <a:t> Islam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lum bright="-20000"/>
          </a:blip>
          <a:srcRect/>
          <a:stretch>
            <a:fillRect/>
          </a:stretch>
        </p:blipFill>
        <p:spPr bwMode="auto">
          <a:xfrm>
            <a:off x="-23813" y="-23813"/>
            <a:ext cx="9191626" cy="6905626"/>
          </a:xfrm>
          <a:prstGeom prst="rect">
            <a:avLst/>
          </a:prstGeom>
          <a:noFill/>
          <a:ln w="9525">
            <a:noFill/>
            <a:miter lim="800000"/>
            <a:headEnd/>
            <a:tailEnd/>
          </a:ln>
        </p:spPr>
      </p:pic>
      <p:sp>
        <p:nvSpPr>
          <p:cNvPr id="4" name="TextBox 3"/>
          <p:cNvSpPr txBox="1"/>
          <p:nvPr/>
        </p:nvSpPr>
        <p:spPr>
          <a:xfrm>
            <a:off x="1371600" y="381000"/>
            <a:ext cx="6705600" cy="708025"/>
          </a:xfrm>
          <a:prstGeom prst="rect">
            <a:avLst/>
          </a:prstGeom>
          <a:noFill/>
        </p:spPr>
        <p:txBody>
          <a:bodyPr>
            <a:spAutoFit/>
          </a:bodyPr>
          <a:lstStyle/>
          <a:p>
            <a:pPr algn="ctr" fontAlgn="auto">
              <a:spcBef>
                <a:spcPts val="0"/>
              </a:spcBef>
              <a:spcAft>
                <a:spcPts val="0"/>
              </a:spcAft>
              <a:defRPr/>
            </a:pPr>
            <a:r>
              <a:rPr lang="en-US" sz="4000" b="1" u="sng" dirty="0" err="1">
                <a:ln>
                  <a:solidFill>
                    <a:schemeClr val="bg1"/>
                  </a:solidFill>
                </a:ln>
                <a:solidFill>
                  <a:srgbClr val="002060"/>
                </a:solidFill>
                <a:effectLst>
                  <a:outerShdw blurRad="38100" dist="38100" dir="2700000" algn="tl">
                    <a:srgbClr val="000000">
                      <a:alpha val="43137"/>
                    </a:srgbClr>
                  </a:outerShdw>
                </a:effectLst>
                <a:latin typeface="+mj-lt"/>
                <a:cs typeface="+mn-cs"/>
              </a:rPr>
              <a:t>Kata</a:t>
            </a:r>
            <a:r>
              <a:rPr lang="en-US" sz="4000" b="1" u="sng" dirty="0">
                <a:ln>
                  <a:solidFill>
                    <a:schemeClr val="bg1"/>
                  </a:solidFill>
                </a:ln>
                <a:solidFill>
                  <a:srgbClr val="002060"/>
                </a:solidFill>
                <a:effectLst>
                  <a:outerShdw blurRad="38100" dist="38100" dir="2700000" algn="tl">
                    <a:srgbClr val="000000">
                      <a:alpha val="43137"/>
                    </a:srgbClr>
                  </a:outerShdw>
                </a:effectLst>
                <a:latin typeface="+mj-lt"/>
                <a:cs typeface="+mn-cs"/>
              </a:rPr>
              <a:t> </a:t>
            </a:r>
            <a:r>
              <a:rPr lang="en-US" sz="4000" b="1" u="sng" dirty="0" err="1">
                <a:ln>
                  <a:solidFill>
                    <a:schemeClr val="bg1"/>
                  </a:solidFill>
                </a:ln>
                <a:solidFill>
                  <a:srgbClr val="002060"/>
                </a:solidFill>
                <a:effectLst>
                  <a:outerShdw blurRad="38100" dist="38100" dir="2700000" algn="tl">
                    <a:srgbClr val="000000">
                      <a:alpha val="43137"/>
                    </a:srgbClr>
                  </a:outerShdw>
                </a:effectLst>
                <a:latin typeface="+mj-lt"/>
                <a:cs typeface="+mn-cs"/>
              </a:rPr>
              <a:t>Ibn</a:t>
            </a:r>
            <a:r>
              <a:rPr lang="en-US" sz="4000" b="1" u="sng" dirty="0">
                <a:ln>
                  <a:solidFill>
                    <a:schemeClr val="bg1"/>
                  </a:solidFill>
                </a:ln>
                <a:solidFill>
                  <a:srgbClr val="002060"/>
                </a:solidFill>
                <a:effectLst>
                  <a:outerShdw blurRad="38100" dist="38100" dir="2700000" algn="tl">
                    <a:srgbClr val="000000">
                      <a:alpha val="43137"/>
                    </a:srgbClr>
                  </a:outerShdw>
                </a:effectLst>
                <a:latin typeface="+mj-lt"/>
                <a:cs typeface="+mn-cs"/>
              </a:rPr>
              <a:t> </a:t>
            </a:r>
            <a:r>
              <a:rPr lang="en-US" sz="4000" b="1" u="sng" dirty="0" err="1">
                <a:ln>
                  <a:solidFill>
                    <a:schemeClr val="bg1"/>
                  </a:solidFill>
                </a:ln>
                <a:solidFill>
                  <a:srgbClr val="002060"/>
                </a:solidFill>
                <a:effectLst>
                  <a:outerShdw blurRad="38100" dist="38100" dir="2700000" algn="tl">
                    <a:srgbClr val="000000">
                      <a:alpha val="43137"/>
                    </a:srgbClr>
                  </a:outerShdw>
                </a:effectLst>
                <a:latin typeface="+mj-lt"/>
                <a:cs typeface="+mn-cs"/>
              </a:rPr>
              <a:t>Khaldun</a:t>
            </a:r>
            <a:r>
              <a:rPr lang="en-US" sz="4000" b="1" u="sng" dirty="0">
                <a:ln>
                  <a:solidFill>
                    <a:schemeClr val="bg1"/>
                  </a:solidFill>
                </a:ln>
                <a:solidFill>
                  <a:srgbClr val="002060"/>
                </a:solidFill>
                <a:effectLst>
                  <a:outerShdw blurRad="38100" dist="38100" dir="2700000" algn="tl">
                    <a:srgbClr val="000000">
                      <a:alpha val="43137"/>
                    </a:srgbClr>
                  </a:outerShdw>
                </a:effectLst>
                <a:latin typeface="+mj-lt"/>
                <a:cs typeface="+mn-cs"/>
              </a:rPr>
              <a:t>…</a:t>
            </a:r>
          </a:p>
        </p:txBody>
      </p:sp>
      <p:sp>
        <p:nvSpPr>
          <p:cNvPr id="5" name="Flowchart: Document 4"/>
          <p:cNvSpPr/>
          <p:nvPr/>
        </p:nvSpPr>
        <p:spPr>
          <a:xfrm>
            <a:off x="1676400" y="1600200"/>
            <a:ext cx="6781800" cy="1295400"/>
          </a:xfrm>
          <a:prstGeom prst="flowChartDocumen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effectLst>
                  <a:glow rad="101600">
                    <a:schemeClr val="tx1">
                      <a:alpha val="60000"/>
                    </a:schemeClr>
                  </a:glow>
                  <a:outerShdw blurRad="38100" dist="38100" dir="2700000" algn="tl">
                    <a:srgbClr val="000000">
                      <a:alpha val="43137"/>
                    </a:srgbClr>
                  </a:outerShdw>
                </a:effectLst>
              </a:rPr>
              <a:t>IMAMAH       - </a:t>
            </a:r>
            <a:r>
              <a:rPr lang="en-US" sz="2400" b="1" dirty="0" err="1">
                <a:effectLst>
                  <a:glow rad="101600">
                    <a:schemeClr val="tx1">
                      <a:alpha val="60000"/>
                    </a:schemeClr>
                  </a:glow>
                  <a:outerShdw blurRad="38100" dist="38100" dir="2700000" algn="tl">
                    <a:srgbClr val="000000">
                      <a:alpha val="43137"/>
                    </a:srgbClr>
                  </a:outerShdw>
                </a:effectLst>
              </a:rPr>
              <a:t>tadbir</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pimpin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manusia</a:t>
            </a:r>
            <a:endParaRPr lang="en-US" sz="2400" b="1" dirty="0">
              <a:effectLst>
                <a:glow rad="101600">
                  <a:schemeClr val="tx1">
                    <a:alpha val="60000"/>
                  </a:schemeClr>
                </a:glow>
                <a:outerShdw blurRad="38100" dist="38100" dir="2700000" algn="tl">
                  <a:srgbClr val="000000">
                    <a:alpha val="43137"/>
                  </a:srgbClr>
                </a:outerShdw>
              </a:effectLst>
            </a:endParaRPr>
          </a:p>
          <a:p>
            <a:pPr fontAlgn="auto">
              <a:spcBef>
                <a:spcPts val="0"/>
              </a:spcBef>
              <a:spcAft>
                <a:spcPts val="0"/>
              </a:spcAft>
              <a:defRPr/>
            </a:pP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dengan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syara</a:t>
            </a:r>
            <a:r>
              <a:rPr lang="en-US" sz="2400" b="1" dirty="0">
                <a:effectLst>
                  <a:glow rad="101600">
                    <a:schemeClr val="tx1">
                      <a:alpha val="60000"/>
                    </a:schemeClr>
                  </a:glow>
                  <a:outerShdw blurRad="38100" dist="38100" dir="2700000" algn="tl">
                    <a:srgbClr val="000000">
                      <a:alpha val="43137"/>
                    </a:srgbClr>
                  </a:outerShdw>
                </a:effectLst>
              </a:rPr>
              <a:t>’</a:t>
            </a:r>
          </a:p>
        </p:txBody>
      </p:sp>
      <p:sp>
        <p:nvSpPr>
          <p:cNvPr id="6" name="Flowchart: Document 5"/>
          <p:cNvSpPr/>
          <p:nvPr/>
        </p:nvSpPr>
        <p:spPr>
          <a:xfrm>
            <a:off x="1676400" y="3200400"/>
            <a:ext cx="6781800" cy="1295400"/>
          </a:xfrm>
          <a:prstGeom prst="flowChartDocument">
            <a:avLst/>
          </a:prstGeom>
          <a:gradFill flip="none" rotWithShape="1">
            <a:gsLst>
              <a:gs pos="0">
                <a:srgbClr val="990099">
                  <a:shade val="30000"/>
                  <a:satMod val="115000"/>
                </a:srgbClr>
              </a:gs>
              <a:gs pos="50000">
                <a:srgbClr val="990099">
                  <a:shade val="67500"/>
                  <a:satMod val="115000"/>
                </a:srgbClr>
              </a:gs>
              <a:gs pos="100000">
                <a:srgbClr val="990099">
                  <a:shade val="100000"/>
                  <a:satMod val="115000"/>
                </a:srgbClr>
              </a:gs>
            </a:gsLst>
            <a:lin ang="162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a:effectLst>
                  <a:glow rad="101600">
                    <a:schemeClr val="tx1">
                      <a:alpha val="60000"/>
                    </a:schemeClr>
                  </a:glow>
                  <a:outerShdw blurRad="38100" dist="38100" dir="2700000" algn="tl">
                    <a:srgbClr val="000000">
                      <a:alpha val="43137"/>
                    </a:srgbClr>
                  </a:outerShdw>
                </a:effectLst>
              </a:rPr>
              <a:t>Urusan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duniawi</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dinilai</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degan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kebaikan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diperolehi</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di</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akhirat</a:t>
            </a:r>
            <a:endParaRPr lang="en-US" sz="2400" b="1" dirty="0">
              <a:effectLst>
                <a:glow rad="101600">
                  <a:schemeClr val="tx1">
                    <a:alpha val="60000"/>
                  </a:schemeClr>
                </a:glow>
                <a:outerShdw blurRad="38100" dist="38100" dir="2700000" algn="tl">
                  <a:srgbClr val="000000">
                    <a:alpha val="43137"/>
                  </a:srgbClr>
                </a:outerShdw>
              </a:effectLst>
            </a:endParaRPr>
          </a:p>
        </p:txBody>
      </p:sp>
      <p:sp>
        <p:nvSpPr>
          <p:cNvPr id="7" name="Flowchart: Document 6"/>
          <p:cNvSpPr/>
          <p:nvPr/>
        </p:nvSpPr>
        <p:spPr>
          <a:xfrm>
            <a:off x="1676400" y="4800600"/>
            <a:ext cx="6781800" cy="1295400"/>
          </a:xfrm>
          <a:prstGeom prst="flowChartDocumen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a:effectLst>
                  <a:glow rad="101600">
                    <a:schemeClr val="tx1">
                      <a:alpha val="60000"/>
                    </a:schemeClr>
                  </a:glow>
                  <a:outerShdw blurRad="38100" dist="38100" dir="2700000" algn="tl">
                    <a:srgbClr val="000000">
                      <a:alpha val="43137"/>
                    </a:srgbClr>
                  </a:outerShdw>
                </a:effectLst>
              </a:rPr>
              <a:t>Pemerintahan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adalah</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tugas</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pelihara</a:t>
            </a:r>
            <a:r>
              <a:rPr lang="en-US" sz="2400" b="1" dirty="0">
                <a:effectLst>
                  <a:glow rad="101600">
                    <a:schemeClr val="tx1">
                      <a:alpha val="60000"/>
                    </a:schemeClr>
                  </a:glow>
                  <a:outerShdw blurRad="38100" dist="38100" dir="2700000" algn="tl">
                    <a:srgbClr val="000000">
                      <a:alpha val="43137"/>
                    </a:srgbClr>
                  </a:outerShdw>
                </a:effectLst>
              </a:rPr>
              <a:t> agama </a:t>
            </a:r>
            <a:r>
              <a:rPr lang="en-US" sz="2400" b="1" dirty="0" err="1">
                <a:effectLst>
                  <a:glow rad="101600">
                    <a:schemeClr val="tx1">
                      <a:alpha val="60000"/>
                    </a:schemeClr>
                  </a:glow>
                  <a:outerShdw blurRad="38100" dist="38100" dir="2700000" algn="tl">
                    <a:srgbClr val="000000">
                      <a:alpha val="43137"/>
                    </a:srgbClr>
                  </a:outerShdw>
                </a:effectLst>
              </a:rPr>
              <a:t>dan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mentadbir</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dunia</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dengan</a:t>
            </a:r>
            <a:r>
              <a:rPr lang="en-US" sz="2400" b="1" dirty="0">
                <a:effectLst>
                  <a:glow rad="101600">
                    <a:schemeClr val="tx1">
                      <a:alpha val="60000"/>
                    </a:schemeClr>
                  </a:glow>
                  <a:outerShdw blurRad="38100" dist="38100" dir="2700000" algn="tl">
                    <a:srgbClr val="000000">
                      <a:alpha val="43137"/>
                    </a:srgbClr>
                  </a:outerShdw>
                </a:effectLst>
              </a:rPr>
              <a:t> agama</a:t>
            </a:r>
          </a:p>
        </p:txBody>
      </p:sp>
      <p:sp>
        <p:nvSpPr>
          <p:cNvPr id="9" name="Oval 8"/>
          <p:cNvSpPr/>
          <p:nvPr/>
        </p:nvSpPr>
        <p:spPr>
          <a:xfrm>
            <a:off x="1143000" y="1752600"/>
            <a:ext cx="728133" cy="838200"/>
          </a:xfrm>
          <a:prstGeom prst="ellipse">
            <a:avLst/>
          </a:prstGeom>
          <a:solidFill>
            <a:schemeClr val="bg1"/>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effectLst>
                <a:glow rad="101600">
                  <a:schemeClr val="tx1">
                    <a:alpha val="60000"/>
                  </a:schemeClr>
                </a:glow>
              </a:effectLst>
            </a:endParaRPr>
          </a:p>
        </p:txBody>
      </p:sp>
      <p:sp>
        <p:nvSpPr>
          <p:cNvPr id="10" name="Oval 9"/>
          <p:cNvSpPr/>
          <p:nvPr/>
        </p:nvSpPr>
        <p:spPr>
          <a:xfrm>
            <a:off x="1219200" y="1828800"/>
            <a:ext cx="595745" cy="68580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effectLst>
                <a:glow rad="101600">
                  <a:schemeClr val="tx1">
                    <a:alpha val="60000"/>
                  </a:schemeClr>
                </a:glow>
              </a:effectLst>
            </a:endParaRPr>
          </a:p>
        </p:txBody>
      </p:sp>
      <p:sp>
        <p:nvSpPr>
          <p:cNvPr id="11" name="Oval 10"/>
          <p:cNvSpPr/>
          <p:nvPr/>
        </p:nvSpPr>
        <p:spPr>
          <a:xfrm>
            <a:off x="1143000" y="3352800"/>
            <a:ext cx="728133" cy="838200"/>
          </a:xfrm>
          <a:prstGeom prst="ellipse">
            <a:avLst/>
          </a:prstGeom>
          <a:solidFill>
            <a:schemeClr val="bg1"/>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effectLst>
                <a:glow rad="101600">
                  <a:schemeClr val="tx1">
                    <a:alpha val="60000"/>
                  </a:schemeClr>
                </a:glow>
              </a:effectLst>
            </a:endParaRPr>
          </a:p>
        </p:txBody>
      </p:sp>
      <p:sp>
        <p:nvSpPr>
          <p:cNvPr id="12" name="Oval 11"/>
          <p:cNvSpPr/>
          <p:nvPr/>
        </p:nvSpPr>
        <p:spPr>
          <a:xfrm>
            <a:off x="1219200" y="3429000"/>
            <a:ext cx="595745" cy="685800"/>
          </a:xfrm>
          <a:prstGeom prst="ellipse">
            <a:avLst/>
          </a:prstGeom>
          <a:gradFill flip="none" rotWithShape="1">
            <a:gsLst>
              <a:gs pos="0">
                <a:srgbClr val="990099">
                  <a:shade val="30000"/>
                  <a:satMod val="115000"/>
                </a:srgbClr>
              </a:gs>
              <a:gs pos="50000">
                <a:srgbClr val="990099">
                  <a:shade val="67500"/>
                  <a:satMod val="115000"/>
                </a:srgbClr>
              </a:gs>
              <a:gs pos="100000">
                <a:srgbClr val="990099">
                  <a:shade val="100000"/>
                  <a:satMod val="115000"/>
                </a:srgbClr>
              </a:gs>
            </a:gsLst>
            <a:lin ang="2700000" scaled="1"/>
            <a:tileRect/>
          </a:gradFill>
          <a:ln>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effectLst>
                <a:glow rad="101600">
                  <a:schemeClr val="tx1">
                    <a:alpha val="60000"/>
                  </a:schemeClr>
                </a:glow>
              </a:effectLst>
            </a:endParaRPr>
          </a:p>
        </p:txBody>
      </p:sp>
      <p:sp>
        <p:nvSpPr>
          <p:cNvPr id="13" name="Oval 12"/>
          <p:cNvSpPr/>
          <p:nvPr/>
        </p:nvSpPr>
        <p:spPr>
          <a:xfrm>
            <a:off x="1143000" y="4800600"/>
            <a:ext cx="728133" cy="838200"/>
          </a:xfrm>
          <a:prstGeom prst="ellipse">
            <a:avLst/>
          </a:prstGeom>
          <a:solidFill>
            <a:schemeClr val="bg1"/>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effectLst>
                <a:glow rad="101600">
                  <a:schemeClr val="tx1">
                    <a:alpha val="60000"/>
                  </a:schemeClr>
                </a:glow>
              </a:effectLst>
            </a:endParaRPr>
          </a:p>
        </p:txBody>
      </p:sp>
      <p:sp>
        <p:nvSpPr>
          <p:cNvPr id="14" name="Oval 13"/>
          <p:cNvSpPr/>
          <p:nvPr/>
        </p:nvSpPr>
        <p:spPr>
          <a:xfrm>
            <a:off x="1207911" y="4876800"/>
            <a:ext cx="595745" cy="68580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lum bright="-20000"/>
          </a:blip>
          <a:srcRect/>
          <a:stretch>
            <a:fillRect/>
          </a:stretch>
        </p:blipFill>
        <p:spPr bwMode="auto">
          <a:xfrm>
            <a:off x="-23813" y="-23813"/>
            <a:ext cx="9191626" cy="6905626"/>
          </a:xfrm>
          <a:prstGeom prst="rect">
            <a:avLst/>
          </a:prstGeom>
          <a:noFill/>
          <a:ln w="9525">
            <a:noFill/>
            <a:miter lim="800000"/>
            <a:headEnd/>
            <a:tailEnd/>
          </a:ln>
        </p:spPr>
      </p:pic>
      <p:sp>
        <p:nvSpPr>
          <p:cNvPr id="3" name="TextBox 2"/>
          <p:cNvSpPr txBox="1"/>
          <p:nvPr/>
        </p:nvSpPr>
        <p:spPr>
          <a:xfrm>
            <a:off x="1371600" y="228600"/>
            <a:ext cx="6705600" cy="646331"/>
          </a:xfrm>
          <a:prstGeom prst="rect">
            <a:avLst/>
          </a:prstGeom>
          <a:noFill/>
        </p:spPr>
        <p:txBody>
          <a:bodyPr>
            <a:spAutoFit/>
          </a:bodyPr>
          <a:lstStyle/>
          <a:p>
            <a:pPr algn="ctr" fontAlgn="auto">
              <a:spcBef>
                <a:spcPts val="0"/>
              </a:spcBef>
              <a:spcAft>
                <a:spcPts val="0"/>
              </a:spcAft>
              <a:defRPr/>
            </a:pPr>
            <a:r>
              <a:rPr lang="en-US" sz="3600" b="1" u="sng"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Jumhur</a:t>
            </a:r>
            <a:r>
              <a:rPr lang="en-US" sz="3600" b="1" u="sng"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 </a:t>
            </a:r>
            <a:r>
              <a:rPr lang="en-US" sz="3600" b="1" u="sng"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Ulama</a:t>
            </a:r>
            <a:r>
              <a:rPr lang="en-US" sz="3600" b="1" u="sng"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 Islam</a:t>
            </a:r>
            <a:endParaRPr lang="en-US" sz="3600" b="1" u="sng" dirty="0">
              <a:ln>
                <a:solidFill>
                  <a:schemeClr val="bg1"/>
                </a:solidFill>
              </a:ln>
              <a:solidFill>
                <a:srgbClr val="002060"/>
              </a:solidFill>
              <a:effectLst>
                <a:outerShdw blurRad="38100" dist="38100" dir="2700000" algn="tl">
                  <a:srgbClr val="000000">
                    <a:alpha val="43137"/>
                  </a:srgbClr>
                </a:outerShdw>
              </a:effectLst>
              <a:latin typeface="+mj-lt"/>
              <a:cs typeface="+mn-cs"/>
            </a:endParaRPr>
          </a:p>
        </p:txBody>
      </p:sp>
      <p:sp>
        <p:nvSpPr>
          <p:cNvPr id="7" name="Oval 6"/>
          <p:cNvSpPr/>
          <p:nvPr/>
        </p:nvSpPr>
        <p:spPr>
          <a:xfrm>
            <a:off x="2438400" y="1143000"/>
            <a:ext cx="4572000" cy="1371600"/>
          </a:xfrm>
          <a:prstGeom prst="ellipse">
            <a:avLst/>
          </a:prstGeom>
          <a:solidFill>
            <a:srgbClr val="00206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tx1">
                      <a:alpha val="60000"/>
                    </a:schemeClr>
                  </a:glow>
                  <a:outerShdw blurRad="38100" dist="38100" dir="2700000" algn="tl">
                    <a:srgbClr val="000000">
                      <a:alpha val="43137"/>
                    </a:srgbClr>
                  </a:outerShdw>
                </a:effectLst>
              </a:rPr>
              <a:t>Wajib</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lantik</a:t>
            </a:r>
            <a:r>
              <a:rPr lang="en-US" sz="2800" b="1" dirty="0" smtClean="0">
                <a:effectLst>
                  <a:glow rad="101600">
                    <a:schemeClr val="tx1">
                      <a:alpha val="60000"/>
                    </a:schemeClr>
                  </a:glow>
                  <a:outerShdw blurRad="38100" dist="38100" dir="2700000" algn="tl">
                    <a:srgbClr val="000000">
                      <a:alpha val="43137"/>
                    </a:srgbClr>
                  </a:outerShdw>
                </a:effectLst>
              </a:rPr>
              <a:t> imam/sultan/raja</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8" name="Round Diagonal Corner Rectangle 7"/>
          <p:cNvSpPr/>
          <p:nvPr/>
        </p:nvSpPr>
        <p:spPr>
          <a:xfrm>
            <a:off x="1066800" y="3048000"/>
            <a:ext cx="3581400" cy="1295400"/>
          </a:xfrm>
          <a:prstGeom prst="round2Diag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tx1">
                      <a:alpha val="60000"/>
                    </a:schemeClr>
                  </a:glow>
                  <a:outerShdw blurRad="38100" dist="38100" dir="2700000" algn="tl">
                    <a:srgbClr val="000000">
                      <a:alpha val="43137"/>
                    </a:srgbClr>
                  </a:outerShdw>
                </a:effectLst>
              </a:rPr>
              <a:t>Mazhab</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ahli</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sunnah</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wal</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jamaah</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9" name="Round Diagonal Corner Rectangle 8"/>
          <p:cNvSpPr/>
          <p:nvPr/>
        </p:nvSpPr>
        <p:spPr>
          <a:xfrm>
            <a:off x="5105400" y="2971800"/>
            <a:ext cx="3657600" cy="1295400"/>
          </a:xfrm>
          <a:prstGeom prst="round2DiagRect">
            <a:avLst/>
          </a:prstGeom>
          <a:gradFill flip="none" rotWithShape="1">
            <a:gsLst>
              <a:gs pos="0">
                <a:srgbClr val="CC0099">
                  <a:shade val="30000"/>
                  <a:satMod val="115000"/>
                </a:srgbClr>
              </a:gs>
              <a:gs pos="50000">
                <a:srgbClr val="CC0099">
                  <a:shade val="67500"/>
                  <a:satMod val="115000"/>
                </a:srgbClr>
              </a:gs>
              <a:gs pos="100000">
                <a:srgbClr val="CC0099">
                  <a:shade val="100000"/>
                  <a:satMod val="115000"/>
                </a:srgbClr>
              </a:gs>
            </a:gsLst>
            <a:lin ang="162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tx1">
                      <a:alpha val="60000"/>
                    </a:schemeClr>
                  </a:glow>
                  <a:outerShdw blurRad="38100" dist="38100" dir="2700000" algn="tl">
                    <a:srgbClr val="000000">
                      <a:alpha val="43137"/>
                    </a:srgbClr>
                  </a:outerShdw>
                </a:effectLst>
              </a:rPr>
              <a:t>Kebanyakkan</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pengikut</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mu’tazilah</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10" name="Down Arrow 9"/>
          <p:cNvSpPr/>
          <p:nvPr/>
        </p:nvSpPr>
        <p:spPr>
          <a:xfrm rot="1906803">
            <a:off x="3733800" y="2426193"/>
            <a:ext cx="749300" cy="762000"/>
          </a:xfrm>
          <a:prstGeom prst="downArrow">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glow rad="101600">
                  <a:schemeClr val="tx1">
                    <a:alpha val="60000"/>
                  </a:schemeClr>
                </a:glow>
              </a:effectLst>
            </a:endParaRPr>
          </a:p>
        </p:txBody>
      </p:sp>
      <p:sp>
        <p:nvSpPr>
          <p:cNvPr id="11" name="Down Arrow 10"/>
          <p:cNvSpPr/>
          <p:nvPr/>
        </p:nvSpPr>
        <p:spPr>
          <a:xfrm rot="19767545">
            <a:off x="5367338" y="2339148"/>
            <a:ext cx="708025" cy="728662"/>
          </a:xfrm>
          <a:prstGeom prst="downArrow">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glow rad="101600">
                  <a:schemeClr val="tx1">
                    <a:alpha val="60000"/>
                  </a:schemeClr>
                </a:glow>
              </a:effectLst>
            </a:endParaRPr>
          </a:p>
        </p:txBody>
      </p:sp>
      <p:sp>
        <p:nvSpPr>
          <p:cNvPr id="13" name="Up Arrow Callout 12"/>
          <p:cNvSpPr/>
          <p:nvPr/>
        </p:nvSpPr>
        <p:spPr>
          <a:xfrm>
            <a:off x="1752600" y="2667000"/>
            <a:ext cx="6218904" cy="3505200"/>
          </a:xfrm>
          <a:prstGeom prst="upArrowCallout">
            <a:avLst>
              <a:gd name="adj1" fmla="val 6141"/>
              <a:gd name="adj2" fmla="val 19261"/>
              <a:gd name="adj3" fmla="val 25000"/>
              <a:gd name="adj4" fmla="val 40429"/>
            </a:avLst>
          </a:prstGeom>
          <a:solidFill>
            <a:srgbClr val="0066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effectLst>
                  <a:glow rad="101600">
                    <a:schemeClr val="tx1">
                      <a:alpha val="60000"/>
                    </a:schemeClr>
                  </a:glow>
                  <a:outerShdw blurRad="38100" dist="38100" dir="2700000" algn="tl">
                    <a:srgbClr val="000000">
                      <a:alpha val="43137"/>
                    </a:srgbClr>
                  </a:outerShdw>
                </a:effectLst>
              </a:rPr>
              <a:t>Tuntutan</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Syara</a:t>
            </a:r>
            <a:r>
              <a:rPr lang="en-US" sz="2800" b="1" dirty="0" smtClean="0">
                <a:effectLst>
                  <a:glow rad="101600">
                    <a:schemeClr val="tx1">
                      <a:alpha val="60000"/>
                    </a:schemeClr>
                  </a:glow>
                  <a:outerShdw blurRad="38100" dist="38100" dir="2700000" algn="tl">
                    <a:srgbClr val="000000">
                      <a:alpha val="43137"/>
                    </a:srgbClr>
                  </a:outerShdw>
                </a:effectLst>
              </a:rPr>
              <a:t>’ - </a:t>
            </a:r>
            <a:r>
              <a:rPr lang="en-US" sz="2800" b="1" dirty="0" err="1" smtClean="0">
                <a:effectLst>
                  <a:glow rad="101600">
                    <a:schemeClr val="tx1">
                      <a:alpha val="60000"/>
                    </a:schemeClr>
                  </a:glow>
                  <a:outerShdw blurRad="38100" dist="38100" dir="2700000" algn="tl">
                    <a:srgbClr val="000000">
                      <a:alpha val="43137"/>
                    </a:srgbClr>
                  </a:outerShdw>
                </a:effectLst>
              </a:rPr>
              <a:t>Dalil</a:t>
            </a:r>
            <a:r>
              <a:rPr lang="en-US" sz="2800" b="1" dirty="0" smtClean="0">
                <a:effectLst>
                  <a:glow rad="101600">
                    <a:schemeClr val="tx1">
                      <a:alpha val="60000"/>
                    </a:schemeClr>
                  </a:glow>
                  <a:outerShdw blurRad="38100" dist="38100" dir="2700000" algn="tl">
                    <a:srgbClr val="000000">
                      <a:alpha val="43137"/>
                    </a:srgbClr>
                  </a:outerShdw>
                </a:effectLst>
              </a:rPr>
              <a:t> Al Quran,   </a:t>
            </a:r>
          </a:p>
          <a:p>
            <a:pPr algn="ctr"/>
            <a:r>
              <a:rPr lang="en-US" sz="2800" b="1" dirty="0" smtClean="0">
                <a:effectLst>
                  <a:glow rad="101600">
                    <a:schemeClr val="tx1">
                      <a:alpha val="60000"/>
                    </a:schemeClr>
                  </a:glow>
                  <a:outerShdw blurRad="38100" dist="38100" dir="2700000" algn="tl">
                    <a:srgbClr val="000000">
                      <a:alpha val="43137"/>
                    </a:srgbClr>
                  </a:outerShdw>
                </a:effectLst>
              </a:rPr>
              <a:t>Al </a:t>
            </a:r>
            <a:r>
              <a:rPr lang="en-US" sz="2800" b="1" dirty="0" err="1" smtClean="0">
                <a:effectLst>
                  <a:glow rad="101600">
                    <a:schemeClr val="tx1">
                      <a:alpha val="60000"/>
                    </a:schemeClr>
                  </a:glow>
                  <a:outerShdw blurRad="38100" dist="38100" dir="2700000" algn="tl">
                    <a:srgbClr val="000000">
                      <a:alpha val="43137"/>
                    </a:srgbClr>
                  </a:outerShdw>
                </a:effectLst>
              </a:rPr>
              <a:t>Hadis</a:t>
            </a:r>
            <a:r>
              <a:rPr lang="en-US" sz="2800" b="1" dirty="0" smtClean="0">
                <a:effectLst>
                  <a:glow rad="101600">
                    <a:schemeClr val="tx1">
                      <a:alpha val="60000"/>
                    </a:schemeClr>
                  </a:glow>
                  <a:outerShdw blurRad="38100" dist="38100" dir="2700000" algn="tl">
                    <a:srgbClr val="000000">
                      <a:alpha val="43137"/>
                    </a:srgbClr>
                  </a:outerShdw>
                </a:effectLst>
              </a:rPr>
              <a:t> Dan </a:t>
            </a:r>
            <a:r>
              <a:rPr lang="en-US" sz="2800" b="1" dirty="0" err="1" smtClean="0">
                <a:effectLst>
                  <a:glow rad="101600">
                    <a:schemeClr val="tx1">
                      <a:alpha val="60000"/>
                    </a:schemeClr>
                  </a:glow>
                  <a:outerShdw blurRad="38100" dist="38100" dir="2700000" algn="tl">
                    <a:srgbClr val="000000">
                      <a:alpha val="43137"/>
                    </a:srgbClr>
                  </a:outerShdw>
                </a:effectLst>
              </a:rPr>
              <a:t>Ijma</a:t>
            </a:r>
            <a:r>
              <a:rPr lang="en-US" sz="2800" b="1" dirty="0" smtClean="0">
                <a:effectLst>
                  <a:glow rad="101600">
                    <a:schemeClr val="tx1">
                      <a:alpha val="60000"/>
                    </a:schemeClr>
                  </a:glow>
                  <a:outerShdw blurRad="38100" dist="38100" dir="2700000" algn="tl">
                    <a:srgbClr val="000000">
                      <a:alpha val="43137"/>
                    </a:srgbClr>
                  </a:outerShdw>
                </a:effectLst>
              </a:rPr>
              <a:t>’ Para </a:t>
            </a:r>
            <a:r>
              <a:rPr lang="en-US" sz="2800" b="1" dirty="0" err="1" smtClean="0">
                <a:effectLst>
                  <a:glow rad="101600">
                    <a:schemeClr val="tx1">
                      <a:alpha val="60000"/>
                    </a:schemeClr>
                  </a:glow>
                  <a:outerShdw blurRad="38100" dist="38100" dir="2700000" algn="tl">
                    <a:srgbClr val="000000">
                      <a:alpha val="43137"/>
                    </a:srgbClr>
                  </a:outerShdw>
                </a:effectLst>
              </a:rPr>
              <a:t>Sahabat</a:t>
            </a:r>
            <a:endParaRPr lang="en-US" sz="2800" b="1" dirty="0">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lum bright="-20000"/>
          </a:blip>
          <a:srcRect/>
          <a:stretch>
            <a:fillRect/>
          </a:stretch>
        </p:blipFill>
        <p:spPr bwMode="auto">
          <a:xfrm>
            <a:off x="-28575" y="-23813"/>
            <a:ext cx="9201150" cy="6905626"/>
          </a:xfrm>
          <a:prstGeom prst="rect">
            <a:avLst/>
          </a:prstGeom>
          <a:noFill/>
          <a:ln w="9525">
            <a:noFill/>
            <a:miter lim="800000"/>
            <a:headEnd/>
            <a:tailEnd/>
          </a:ln>
        </p:spPr>
      </p:pic>
      <p:sp>
        <p:nvSpPr>
          <p:cNvPr id="3" name="TextBox 2"/>
          <p:cNvSpPr txBox="1"/>
          <p:nvPr/>
        </p:nvSpPr>
        <p:spPr>
          <a:xfrm>
            <a:off x="1066800" y="228600"/>
            <a:ext cx="7696200" cy="584200"/>
          </a:xfrm>
          <a:prstGeom prst="rect">
            <a:avLst/>
          </a:prstGeom>
          <a:noFill/>
        </p:spPr>
        <p:txBody>
          <a:bodyPr>
            <a:spAutoFit/>
          </a:bodyPr>
          <a:lstStyle/>
          <a:p>
            <a:pPr algn="ctr" fontAlgn="auto">
              <a:spcBef>
                <a:spcPts val="0"/>
              </a:spcBef>
              <a:spcAft>
                <a:spcPts val="0"/>
              </a:spcAft>
              <a:defRPr/>
            </a:pPr>
            <a:r>
              <a:rPr lang="en-US" sz="3200" b="1" dirty="0">
                <a:ln>
                  <a:solidFill>
                    <a:schemeClr val="bg1"/>
                  </a:solidFill>
                </a:ln>
                <a:solidFill>
                  <a:srgbClr val="002060"/>
                </a:solidFill>
                <a:effectLst>
                  <a:outerShdw blurRad="38100" dist="38100" dir="2700000" algn="tl">
                    <a:srgbClr val="000000">
                      <a:alpha val="43137"/>
                    </a:srgbClr>
                  </a:outerShdw>
                </a:effectLst>
                <a:latin typeface="+mj-lt"/>
                <a:cs typeface="+mn-cs"/>
              </a:rPr>
              <a:t>Allah S.W.T. </a:t>
            </a:r>
            <a:r>
              <a:rPr lang="en-US" sz="3200" b="1" dirty="0" err="1">
                <a:ln>
                  <a:solidFill>
                    <a:schemeClr val="bg1"/>
                  </a:solidFill>
                </a:ln>
                <a:solidFill>
                  <a:srgbClr val="002060"/>
                </a:solidFill>
                <a:effectLst>
                  <a:outerShdw blurRad="38100" dist="38100" dir="2700000" algn="tl">
                    <a:srgbClr val="000000">
                      <a:alpha val="43137"/>
                    </a:srgbClr>
                  </a:outerShdw>
                </a:effectLst>
                <a:latin typeface="+mj-lt"/>
                <a:cs typeface="+mn-cs"/>
              </a:rPr>
              <a:t>berfirman</a:t>
            </a:r>
            <a:r>
              <a:rPr lang="en-US" sz="3200" b="1" dirty="0">
                <a:ln>
                  <a:solidFill>
                    <a:schemeClr val="bg1"/>
                  </a:solidFill>
                </a:ln>
                <a:solidFill>
                  <a:srgbClr val="002060"/>
                </a:solidFill>
                <a:effectLst>
                  <a:outerShdw blurRad="38100" dist="38100" dir="2700000" algn="tl">
                    <a:srgbClr val="000000">
                      <a:alpha val="43137"/>
                    </a:srgbClr>
                  </a:outerShdw>
                </a:effectLst>
                <a:latin typeface="+mj-lt"/>
                <a:cs typeface="+mn-cs"/>
              </a:rPr>
              <a:t> :</a:t>
            </a:r>
          </a:p>
        </p:txBody>
      </p:sp>
      <p:sp>
        <p:nvSpPr>
          <p:cNvPr id="6" name="Rectangle 5"/>
          <p:cNvSpPr/>
          <p:nvPr/>
        </p:nvSpPr>
        <p:spPr>
          <a:xfrm>
            <a:off x="990600" y="3581400"/>
            <a:ext cx="7696200" cy="2246769"/>
          </a:xfrm>
          <a:prstGeom prst="rect">
            <a:avLst/>
          </a:prstGeom>
        </p:spPr>
        <p:txBody>
          <a:bodyPr wrap="square">
            <a:spAutoFit/>
          </a:bodyPr>
          <a:lstStyle/>
          <a:p>
            <a:pPr algn="ctr" fontAlgn="auto">
              <a:spcBef>
                <a:spcPts val="0"/>
              </a:spcBef>
              <a:spcAft>
                <a:spcPts val="0"/>
              </a:spcAft>
              <a:defRPr/>
            </a:pPr>
            <a:r>
              <a:rPr lang="en-US" sz="2800" b="1" dirty="0">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a:t>
            </a:r>
            <a:r>
              <a:rPr lang="en-US" sz="2800" b="1" dirty="0" err="1">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Wahai</a:t>
            </a:r>
            <a:r>
              <a:rPr lang="en-US" sz="2800" b="1" dirty="0">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 </a:t>
            </a:r>
            <a:r>
              <a:rPr lang="en-US" sz="2800" b="1" dirty="0" err="1">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orang-orang</a:t>
            </a:r>
            <a:r>
              <a:rPr lang="en-US" sz="2800" b="1" dirty="0">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 yang </a:t>
            </a:r>
            <a:r>
              <a:rPr lang="en-US" sz="2800" b="1" dirty="0" err="1">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beriman</a:t>
            </a:r>
            <a:r>
              <a:rPr lang="en-US" sz="2800" b="1" dirty="0">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 </a:t>
            </a:r>
            <a:r>
              <a:rPr lang="en-US" sz="2800" b="1" dirty="0" err="1">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taatlah</a:t>
            </a:r>
            <a:r>
              <a:rPr lang="en-US" sz="2800" b="1" dirty="0">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 </a:t>
            </a:r>
            <a:r>
              <a:rPr lang="en-US" sz="2800" b="1" dirty="0" err="1">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kamu</a:t>
            </a:r>
            <a:r>
              <a:rPr lang="en-US" sz="2800" b="1" dirty="0">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 </a:t>
            </a:r>
            <a:r>
              <a:rPr lang="en-US" sz="2800" b="1" dirty="0" err="1">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kepada</a:t>
            </a:r>
            <a:r>
              <a:rPr lang="en-US" sz="2800" b="1" dirty="0">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 Allah </a:t>
            </a:r>
            <a:r>
              <a:rPr lang="en-US" sz="2800" b="1" dirty="0" err="1">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dan</a:t>
            </a:r>
            <a:r>
              <a:rPr lang="en-US" sz="2800" b="1" dirty="0">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 </a:t>
            </a:r>
            <a:r>
              <a:rPr lang="en-US" sz="2800" b="1" dirty="0" err="1">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taatlah</a:t>
            </a:r>
            <a:r>
              <a:rPr lang="en-US" sz="2800" b="1" dirty="0">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 </a:t>
            </a:r>
            <a:r>
              <a:rPr lang="en-US" sz="2800" b="1" dirty="0" err="1">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kamu</a:t>
            </a:r>
            <a:r>
              <a:rPr lang="en-US" sz="2800" b="1" dirty="0">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 </a:t>
            </a:r>
            <a:r>
              <a:rPr lang="en-US" sz="2800" b="1" dirty="0" err="1">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kepada</a:t>
            </a:r>
            <a:r>
              <a:rPr lang="en-US" sz="2800" b="1" dirty="0">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 </a:t>
            </a:r>
            <a:r>
              <a:rPr lang="en-US" sz="2800" b="1" dirty="0" err="1">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Rasulullah</a:t>
            </a:r>
            <a:r>
              <a:rPr lang="en-US" sz="2800" b="1" dirty="0">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 </a:t>
            </a:r>
            <a:r>
              <a:rPr lang="en-US" sz="2800" b="1" dirty="0" err="1">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dan</a:t>
            </a:r>
            <a:r>
              <a:rPr lang="en-US" sz="2800" b="1" dirty="0">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 </a:t>
            </a:r>
            <a:r>
              <a:rPr lang="en-US" sz="2800" b="1" dirty="0" err="1">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kepada</a:t>
            </a:r>
            <a:r>
              <a:rPr lang="en-US" sz="2800" b="1" dirty="0">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 "</a:t>
            </a:r>
            <a:r>
              <a:rPr lang="en-US" sz="2800" b="1" dirty="0" err="1">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Ulil-Amri</a:t>
            </a:r>
            <a:r>
              <a:rPr lang="en-US" sz="2800" b="1" dirty="0">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 (</a:t>
            </a:r>
            <a:r>
              <a:rPr lang="en-US" sz="2800" b="1" dirty="0" err="1">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orang-orang</a:t>
            </a:r>
            <a:r>
              <a:rPr lang="en-US" sz="2800" b="1" dirty="0">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 yang </a:t>
            </a:r>
            <a:r>
              <a:rPr lang="en-US" sz="2800" b="1" dirty="0" err="1">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berkuasa</a:t>
            </a:r>
            <a:r>
              <a:rPr lang="en-US" sz="2800" b="1" dirty="0">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 </a:t>
            </a:r>
            <a:r>
              <a:rPr lang="en-US" sz="2800" b="1" dirty="0" err="1">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dari</a:t>
            </a:r>
            <a:r>
              <a:rPr lang="en-US" sz="2800" b="1" dirty="0">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 </a:t>
            </a:r>
            <a:r>
              <a:rPr lang="en-US" sz="2800" b="1" dirty="0" err="1">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kalangan</a:t>
            </a:r>
            <a:r>
              <a:rPr lang="en-US" sz="2800" b="1" dirty="0">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 </a:t>
            </a:r>
            <a:r>
              <a:rPr lang="en-US" sz="2800" b="1" dirty="0" err="1">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kamu</a:t>
            </a:r>
            <a:r>
              <a:rPr lang="en-US" sz="2800" b="1" dirty="0">
                <a:ln w="6350">
                  <a:solidFill>
                    <a:schemeClr val="bg1"/>
                  </a:solidFill>
                </a:ln>
                <a:effectLst>
                  <a:glow rad="101600">
                    <a:schemeClr val="bg1">
                      <a:alpha val="60000"/>
                    </a:schemeClr>
                  </a:glow>
                  <a:outerShdw blurRad="38100" dist="38100" dir="2700000" algn="tl">
                    <a:srgbClr val="000000">
                      <a:alpha val="43137"/>
                    </a:srgbClr>
                  </a:outerShdw>
                </a:effectLst>
                <a:latin typeface="+mj-lt"/>
                <a:cs typeface="+mn-cs"/>
              </a:rPr>
              <a:t>”. </a:t>
            </a:r>
          </a:p>
        </p:txBody>
      </p:sp>
      <p:pic>
        <p:nvPicPr>
          <p:cNvPr id="14341" name="Picture 5"/>
          <p:cNvPicPr>
            <a:picLocks noChangeAspect="1" noChangeArrowheads="1"/>
          </p:cNvPicPr>
          <p:nvPr/>
        </p:nvPicPr>
        <p:blipFill>
          <a:blip r:embed="rId3"/>
          <a:srcRect/>
          <a:stretch>
            <a:fillRect/>
          </a:stretch>
        </p:blipFill>
        <p:spPr bwMode="auto">
          <a:xfrm>
            <a:off x="1219200" y="1219200"/>
            <a:ext cx="7437438" cy="2786063"/>
          </a:xfrm>
          <a:prstGeom prst="rect">
            <a:avLst/>
          </a:prstGeom>
          <a:noFill/>
          <a:ln w="9525">
            <a:noFill/>
            <a:miter lim="800000"/>
            <a:headEnd/>
            <a:tailEnd/>
          </a:ln>
        </p:spPr>
      </p:pic>
      <p:sp>
        <p:nvSpPr>
          <p:cNvPr id="10" name="Flowchart: Process 9"/>
          <p:cNvSpPr/>
          <p:nvPr/>
        </p:nvSpPr>
        <p:spPr>
          <a:xfrm>
            <a:off x="2362200" y="6019800"/>
            <a:ext cx="5029200" cy="533400"/>
          </a:xfrm>
          <a:prstGeom prst="flowChartProcess">
            <a:avLst/>
          </a:prstGeom>
          <a:solidFill>
            <a:srgbClr val="C0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r>
              <a:rPr lang="en-US" sz="2400" b="1" dirty="0" err="1">
                <a:effectLst>
                  <a:outerShdw blurRad="38100" dist="38100" dir="2700000" algn="tl">
                    <a:srgbClr val="000000">
                      <a:alpha val="43137"/>
                    </a:srgbClr>
                  </a:outerShdw>
                </a:effectLst>
              </a:rPr>
              <a:t>Surah</a:t>
            </a:r>
            <a:r>
              <a:rPr lang="en-US" sz="2400" b="1" dirty="0">
                <a:effectLst>
                  <a:outerShdw blurRad="38100" dist="38100" dir="2700000" algn="tl">
                    <a:srgbClr val="000000">
                      <a:alpha val="43137"/>
                    </a:srgbClr>
                  </a:outerShdw>
                </a:effectLst>
              </a:rPr>
              <a:t> an-</a:t>
            </a:r>
            <a:r>
              <a:rPr lang="en-US" sz="2400" b="1" dirty="0" err="1">
                <a:effectLst>
                  <a:outerShdw blurRad="38100" dist="38100" dir="2700000" algn="tl">
                    <a:srgbClr val="000000">
                      <a:alpha val="43137"/>
                    </a:srgbClr>
                  </a:outerShdw>
                </a:effectLst>
              </a:rPr>
              <a:t>Nisaa</a:t>
            </a:r>
            <a:r>
              <a:rPr lang="en-US" sz="2400" b="1" dirty="0">
                <a:effectLst>
                  <a:outerShdw blurRad="38100" dist="38100" dir="2700000" algn="tl">
                    <a:srgbClr val="000000">
                      <a:alpha val="43137"/>
                    </a:srgbClr>
                  </a:outerShdw>
                </a:effectLst>
              </a:rPr>
              <a:t>’ : </a:t>
            </a:r>
            <a:r>
              <a:rPr lang="en-US" sz="2400" b="1" dirty="0" err="1">
                <a:effectLst>
                  <a:outerShdw blurRad="38100" dist="38100" dir="2700000" algn="tl">
                    <a:srgbClr val="000000">
                      <a:alpha val="43137"/>
                    </a:srgbClr>
                  </a:outerShdw>
                </a:effectLst>
              </a:rPr>
              <a:t>Ayat</a:t>
            </a:r>
            <a:r>
              <a:rPr lang="en-US" sz="2400" b="1" dirty="0">
                <a:effectLst>
                  <a:outerShdw blurRad="38100" dist="38100" dir="2700000" algn="tl">
                    <a:srgbClr val="000000">
                      <a:alpha val="43137"/>
                    </a:srgbClr>
                  </a:outerShdw>
                </a:effectLst>
              </a:rPr>
              <a:t> 59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3813" y="-23813"/>
            <a:ext cx="9191626" cy="6905626"/>
          </a:xfrm>
          <a:prstGeom prst="rect">
            <a:avLst/>
          </a:prstGeom>
          <a:noFill/>
          <a:ln w="9525">
            <a:noFill/>
            <a:miter lim="800000"/>
            <a:headEnd/>
            <a:tailEnd/>
          </a:ln>
        </p:spPr>
      </p:pic>
      <p:sp>
        <p:nvSpPr>
          <p:cNvPr id="5" name="TextBox 4"/>
          <p:cNvSpPr txBox="1"/>
          <p:nvPr/>
        </p:nvSpPr>
        <p:spPr>
          <a:xfrm>
            <a:off x="1447800" y="405825"/>
            <a:ext cx="6705600" cy="584775"/>
          </a:xfrm>
          <a:prstGeom prst="rect">
            <a:avLst/>
          </a:prstGeom>
          <a:noFill/>
        </p:spPr>
        <p:txBody>
          <a:bodyPr>
            <a:spAutoFit/>
          </a:bodyPr>
          <a:lstStyle/>
          <a:p>
            <a:pPr algn="ctr" fontAlgn="auto">
              <a:spcBef>
                <a:spcPts val="0"/>
              </a:spcBef>
              <a:spcAft>
                <a:spcPts val="0"/>
              </a:spcAft>
              <a:defRPr/>
            </a:pPr>
            <a:r>
              <a:rPr lang="en-US" sz="3200" b="1" u="sng"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Kata</a:t>
            </a:r>
            <a:r>
              <a:rPr lang="en-US" sz="3200" b="1" u="sng"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 Abu </a:t>
            </a:r>
            <a:r>
              <a:rPr lang="en-US" sz="3200" b="1" u="sng"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Hurairah</a:t>
            </a:r>
            <a:r>
              <a:rPr lang="en-US" sz="3200" b="1" u="sng"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 R.A…</a:t>
            </a:r>
            <a:endParaRPr lang="en-US" sz="3200" b="1" u="sng" dirty="0">
              <a:ln>
                <a:solidFill>
                  <a:schemeClr val="bg1"/>
                </a:solidFill>
              </a:ln>
              <a:solidFill>
                <a:srgbClr val="002060"/>
              </a:solidFill>
              <a:effectLst>
                <a:outerShdw blurRad="38100" dist="38100" dir="2700000" algn="tl">
                  <a:srgbClr val="000000">
                    <a:alpha val="43137"/>
                  </a:srgbClr>
                </a:outerShdw>
              </a:effectLst>
              <a:latin typeface="+mj-lt"/>
              <a:cs typeface="+mn-cs"/>
            </a:endParaRPr>
          </a:p>
        </p:txBody>
      </p:sp>
      <p:sp>
        <p:nvSpPr>
          <p:cNvPr id="6" name="Flowchart: Document 5"/>
          <p:cNvSpPr/>
          <p:nvPr/>
        </p:nvSpPr>
        <p:spPr>
          <a:xfrm>
            <a:off x="1676400" y="1600200"/>
            <a:ext cx="6781800" cy="1295400"/>
          </a:xfrm>
          <a:prstGeom prst="flowChartDocumen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effectLst>
                  <a:glow rad="101600">
                    <a:schemeClr val="tx1">
                      <a:alpha val="60000"/>
                    </a:schemeClr>
                  </a:glow>
                  <a:outerShdw blurRad="38100" dist="38100" dir="2700000" algn="tl">
                    <a:srgbClr val="000000">
                      <a:alpha val="43137"/>
                    </a:srgbClr>
                  </a:outerShdw>
                </a:effectLst>
              </a:rPr>
              <a:t>Ulil</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Amri</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Adalah</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Pemerintah</a:t>
            </a:r>
            <a:endParaRPr lang="en-US" sz="3200" b="1" dirty="0">
              <a:effectLst>
                <a:glow rad="101600">
                  <a:schemeClr val="tx1">
                    <a:alpha val="60000"/>
                  </a:schemeClr>
                </a:glow>
                <a:outerShdw blurRad="38100" dist="38100" dir="2700000" algn="tl">
                  <a:srgbClr val="000000">
                    <a:alpha val="43137"/>
                  </a:srgbClr>
                </a:outerShdw>
              </a:effectLst>
            </a:endParaRPr>
          </a:p>
        </p:txBody>
      </p:sp>
      <p:sp>
        <p:nvSpPr>
          <p:cNvPr id="7" name="Flowchart: Document 6"/>
          <p:cNvSpPr/>
          <p:nvPr/>
        </p:nvSpPr>
        <p:spPr>
          <a:xfrm>
            <a:off x="1676400" y="3200400"/>
            <a:ext cx="6781800" cy="1295400"/>
          </a:xfrm>
          <a:prstGeom prst="flowChartDocument">
            <a:avLst/>
          </a:prstGeom>
          <a:gradFill flip="none" rotWithShape="1">
            <a:gsLst>
              <a:gs pos="0">
                <a:srgbClr val="990099">
                  <a:shade val="30000"/>
                  <a:satMod val="115000"/>
                </a:srgbClr>
              </a:gs>
              <a:gs pos="50000">
                <a:srgbClr val="990099">
                  <a:shade val="67500"/>
                  <a:satMod val="115000"/>
                </a:srgbClr>
              </a:gs>
              <a:gs pos="100000">
                <a:srgbClr val="990099">
                  <a:shade val="100000"/>
                  <a:satMod val="115000"/>
                </a:srgbClr>
              </a:gs>
            </a:gsLst>
            <a:lin ang="162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effectLst>
                  <a:glow rad="101600">
                    <a:schemeClr val="tx1">
                      <a:alpha val="60000"/>
                    </a:schemeClr>
                  </a:glow>
                  <a:outerShdw blurRad="38100" dist="38100" dir="2700000" algn="tl">
                    <a:srgbClr val="000000">
                      <a:alpha val="43137"/>
                    </a:srgbClr>
                  </a:outerShdw>
                </a:effectLst>
              </a:rPr>
              <a:t>Orang</a:t>
            </a:r>
            <a:r>
              <a:rPr lang="en-US" sz="3200" b="1" dirty="0" smtClean="0">
                <a:effectLst>
                  <a:glow rad="101600">
                    <a:schemeClr val="tx1">
                      <a:alpha val="60000"/>
                    </a:schemeClr>
                  </a:glow>
                  <a:outerShdw blurRad="38100" dist="38100" dir="2700000" algn="tl">
                    <a:srgbClr val="000000">
                      <a:alpha val="43137"/>
                    </a:srgbClr>
                  </a:outerShdw>
                </a:effectLst>
              </a:rPr>
              <a:t> Islam </a:t>
            </a:r>
            <a:r>
              <a:rPr lang="en-US" sz="3200" b="1" dirty="0" err="1" smtClean="0">
                <a:effectLst>
                  <a:glow rad="101600">
                    <a:schemeClr val="tx1">
                      <a:alpha val="60000"/>
                    </a:schemeClr>
                  </a:glow>
                  <a:outerShdw blurRad="38100" dist="38100" dir="2700000" algn="tl">
                    <a:srgbClr val="000000">
                      <a:alpha val="43137"/>
                    </a:srgbClr>
                  </a:outerShdw>
                </a:effectLst>
              </a:rPr>
              <a:t>Wajib</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Taat</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Pemerintah</a:t>
            </a:r>
            <a:endParaRPr lang="en-US" sz="3200" b="1" dirty="0">
              <a:effectLst>
                <a:glow rad="101600">
                  <a:schemeClr val="tx1">
                    <a:alpha val="60000"/>
                  </a:schemeClr>
                </a:glow>
                <a:outerShdw blurRad="38100" dist="38100" dir="2700000" algn="tl">
                  <a:srgbClr val="000000">
                    <a:alpha val="43137"/>
                  </a:srgbClr>
                </a:outerShdw>
              </a:effectLst>
            </a:endParaRPr>
          </a:p>
        </p:txBody>
      </p:sp>
      <p:sp>
        <p:nvSpPr>
          <p:cNvPr id="8" name="Flowchart: Document 7"/>
          <p:cNvSpPr/>
          <p:nvPr/>
        </p:nvSpPr>
        <p:spPr>
          <a:xfrm>
            <a:off x="1676400" y="4800600"/>
            <a:ext cx="6781800" cy="1295400"/>
          </a:xfrm>
          <a:prstGeom prst="flowChartDocumen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tx1">
                      <a:alpha val="60000"/>
                    </a:schemeClr>
                  </a:glow>
                  <a:outerShdw blurRad="38100" dist="38100" dir="2700000" algn="tl">
                    <a:srgbClr val="000000">
                      <a:alpha val="43137"/>
                    </a:srgbClr>
                  </a:outerShdw>
                </a:effectLst>
              </a:rPr>
              <a:t>Wajib</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Taat</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Pemerintah</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Selepas</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Dilantik</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Pemerintah</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9" name="Oval 8"/>
          <p:cNvSpPr/>
          <p:nvPr/>
        </p:nvSpPr>
        <p:spPr>
          <a:xfrm>
            <a:off x="1143000" y="1752600"/>
            <a:ext cx="728133" cy="838200"/>
          </a:xfrm>
          <a:prstGeom prst="ellipse">
            <a:avLst/>
          </a:prstGeom>
          <a:solidFill>
            <a:schemeClr val="bg1"/>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effectLst>
                <a:glow rad="101600">
                  <a:schemeClr val="tx1">
                    <a:alpha val="60000"/>
                  </a:schemeClr>
                </a:glow>
              </a:effectLst>
            </a:endParaRPr>
          </a:p>
        </p:txBody>
      </p:sp>
      <p:sp>
        <p:nvSpPr>
          <p:cNvPr id="10" name="Oval 9"/>
          <p:cNvSpPr/>
          <p:nvPr/>
        </p:nvSpPr>
        <p:spPr>
          <a:xfrm>
            <a:off x="1219200" y="1828800"/>
            <a:ext cx="595745" cy="68580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effectLst>
                <a:glow rad="101600">
                  <a:schemeClr val="tx1">
                    <a:alpha val="60000"/>
                  </a:schemeClr>
                </a:glow>
              </a:effectLst>
            </a:endParaRPr>
          </a:p>
        </p:txBody>
      </p:sp>
      <p:sp>
        <p:nvSpPr>
          <p:cNvPr id="11" name="Oval 10"/>
          <p:cNvSpPr/>
          <p:nvPr/>
        </p:nvSpPr>
        <p:spPr>
          <a:xfrm>
            <a:off x="1143000" y="3352800"/>
            <a:ext cx="728133" cy="838200"/>
          </a:xfrm>
          <a:prstGeom prst="ellipse">
            <a:avLst/>
          </a:prstGeom>
          <a:solidFill>
            <a:schemeClr val="bg1"/>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effectLst>
                <a:glow rad="101600">
                  <a:schemeClr val="tx1">
                    <a:alpha val="60000"/>
                  </a:schemeClr>
                </a:glow>
              </a:effectLst>
            </a:endParaRPr>
          </a:p>
        </p:txBody>
      </p:sp>
      <p:sp>
        <p:nvSpPr>
          <p:cNvPr id="12" name="Oval 11"/>
          <p:cNvSpPr/>
          <p:nvPr/>
        </p:nvSpPr>
        <p:spPr>
          <a:xfrm>
            <a:off x="1219200" y="3429000"/>
            <a:ext cx="595745" cy="685800"/>
          </a:xfrm>
          <a:prstGeom prst="ellipse">
            <a:avLst/>
          </a:prstGeom>
          <a:gradFill flip="none" rotWithShape="1">
            <a:gsLst>
              <a:gs pos="0">
                <a:srgbClr val="990099">
                  <a:shade val="30000"/>
                  <a:satMod val="115000"/>
                </a:srgbClr>
              </a:gs>
              <a:gs pos="50000">
                <a:srgbClr val="990099">
                  <a:shade val="67500"/>
                  <a:satMod val="115000"/>
                </a:srgbClr>
              </a:gs>
              <a:gs pos="100000">
                <a:srgbClr val="990099">
                  <a:shade val="100000"/>
                  <a:satMod val="115000"/>
                </a:srgbClr>
              </a:gs>
            </a:gsLst>
            <a:lin ang="2700000" scaled="1"/>
            <a:tileRect/>
          </a:gradFill>
          <a:ln>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effectLst>
                <a:glow rad="101600">
                  <a:schemeClr val="tx1">
                    <a:alpha val="60000"/>
                  </a:schemeClr>
                </a:glow>
              </a:effectLst>
            </a:endParaRPr>
          </a:p>
        </p:txBody>
      </p:sp>
      <p:sp>
        <p:nvSpPr>
          <p:cNvPr id="13" name="Oval 12"/>
          <p:cNvSpPr/>
          <p:nvPr/>
        </p:nvSpPr>
        <p:spPr>
          <a:xfrm>
            <a:off x="1143000" y="4953000"/>
            <a:ext cx="728133" cy="838200"/>
          </a:xfrm>
          <a:prstGeom prst="ellipse">
            <a:avLst/>
          </a:prstGeom>
          <a:solidFill>
            <a:schemeClr val="bg1"/>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effectLst>
                <a:glow rad="101600">
                  <a:schemeClr val="tx1">
                    <a:alpha val="60000"/>
                  </a:schemeClr>
                </a:glow>
              </a:effectLst>
            </a:endParaRPr>
          </a:p>
        </p:txBody>
      </p:sp>
      <p:sp>
        <p:nvSpPr>
          <p:cNvPr id="14" name="Oval 13"/>
          <p:cNvSpPr/>
          <p:nvPr/>
        </p:nvSpPr>
        <p:spPr>
          <a:xfrm>
            <a:off x="1219200" y="5029200"/>
            <a:ext cx="595745" cy="68580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effectLst>
                <a:glow rad="101600">
                  <a:schemeClr val="tx1">
                    <a:alpha val="60000"/>
                  </a:schemeClr>
                </a:glo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28575" y="-23813"/>
            <a:ext cx="9201150" cy="6905626"/>
          </a:xfrm>
          <a:prstGeom prst="rect">
            <a:avLst/>
          </a:prstGeom>
          <a:noFill/>
          <a:ln w="9525">
            <a:noFill/>
            <a:miter lim="800000"/>
            <a:headEnd/>
            <a:tailEnd/>
          </a:ln>
        </p:spPr>
      </p:pic>
      <p:pic>
        <p:nvPicPr>
          <p:cNvPr id="6" name="Picture 3"/>
          <p:cNvPicPr>
            <a:picLocks noChangeAspect="1" noChangeArrowheads="1"/>
          </p:cNvPicPr>
          <p:nvPr/>
        </p:nvPicPr>
        <p:blipFill>
          <a:blip r:embed="rId2"/>
          <a:srcRect/>
          <a:stretch>
            <a:fillRect/>
          </a:stretch>
        </p:blipFill>
        <p:spPr bwMode="auto">
          <a:xfrm>
            <a:off x="0" y="0"/>
            <a:ext cx="9201150" cy="6905626"/>
          </a:xfrm>
          <a:prstGeom prst="rect">
            <a:avLst/>
          </a:prstGeom>
          <a:noFill/>
          <a:ln w="9525">
            <a:noFill/>
            <a:miter lim="800000"/>
            <a:headEnd/>
            <a:tailEnd/>
          </a:ln>
        </p:spPr>
      </p:pic>
      <p:sp>
        <p:nvSpPr>
          <p:cNvPr id="7" name="TextBox 6"/>
          <p:cNvSpPr txBox="1"/>
          <p:nvPr/>
        </p:nvSpPr>
        <p:spPr>
          <a:xfrm>
            <a:off x="1066800" y="228600"/>
            <a:ext cx="7696200" cy="708025"/>
          </a:xfrm>
          <a:prstGeom prst="rect">
            <a:avLst/>
          </a:prstGeom>
          <a:noFill/>
        </p:spPr>
        <p:txBody>
          <a:bodyPr>
            <a:spAutoFit/>
          </a:bodyPr>
          <a:lstStyle/>
          <a:p>
            <a:pPr algn="ctr" fontAlgn="auto">
              <a:spcBef>
                <a:spcPts val="0"/>
              </a:spcBef>
              <a:spcAft>
                <a:spcPts val="0"/>
              </a:spcAft>
              <a:defRPr/>
            </a:pPr>
            <a:r>
              <a:rPr lang="en-US" sz="4000" b="1" dirty="0" err="1">
                <a:solidFill>
                  <a:srgbClr val="002060"/>
                </a:solidFill>
                <a:effectLst>
                  <a:outerShdw blurRad="38100" dist="38100" dir="2700000" algn="tl">
                    <a:srgbClr val="000000">
                      <a:alpha val="43137"/>
                    </a:srgbClr>
                  </a:outerShdw>
                </a:effectLst>
                <a:latin typeface="Lucida Calligraphy" pitchFamily="66" charset="0"/>
                <a:cs typeface="+mn-cs"/>
              </a:rPr>
              <a:t>Hadis</a:t>
            </a:r>
            <a:r>
              <a:rPr lang="en-US" sz="4000" b="1" dirty="0">
                <a:solidFill>
                  <a:srgbClr val="002060"/>
                </a:solidFill>
                <a:effectLst>
                  <a:outerShdw blurRad="38100" dist="38100" dir="2700000" algn="tl">
                    <a:srgbClr val="000000">
                      <a:alpha val="43137"/>
                    </a:srgbClr>
                  </a:outerShdw>
                </a:effectLst>
                <a:latin typeface="Lucida Calligraphy" pitchFamily="66" charset="0"/>
                <a:cs typeface="+mn-cs"/>
              </a:rPr>
              <a:t> :</a:t>
            </a:r>
          </a:p>
        </p:txBody>
      </p:sp>
      <p:sp>
        <p:nvSpPr>
          <p:cNvPr id="8" name="Rectangle 7"/>
          <p:cNvSpPr/>
          <p:nvPr/>
        </p:nvSpPr>
        <p:spPr>
          <a:xfrm>
            <a:off x="1219200" y="2209800"/>
            <a:ext cx="7391400" cy="2124075"/>
          </a:xfrm>
          <a:prstGeom prst="rect">
            <a:avLst/>
          </a:prstGeom>
        </p:spPr>
        <p:txBody>
          <a:bodyPr>
            <a:spAutoFit/>
          </a:bodyPr>
          <a:lstStyle/>
          <a:p>
            <a:pPr algn="ctr" fontAlgn="auto">
              <a:spcBef>
                <a:spcPts val="0"/>
              </a:spcBef>
              <a:spcAft>
                <a:spcPts val="0"/>
              </a:spcAft>
              <a:defRPr/>
            </a:pPr>
            <a:r>
              <a:rPr lang="ar-SA" sz="6600" b="1" dirty="0">
                <a:ln>
                  <a:solidFill>
                    <a:sysClr val="windowText" lastClr="000000"/>
                  </a:solidFill>
                </a:ln>
                <a:solidFill>
                  <a:srgbClr val="006600"/>
                </a:solidFill>
                <a:effectLst>
                  <a:outerShdw blurRad="38100" dist="38100" dir="2700000" algn="tl">
                    <a:srgbClr val="000000">
                      <a:alpha val="43137"/>
                    </a:srgbClr>
                  </a:outerShdw>
                </a:effectLst>
                <a:latin typeface="+mn-lt"/>
                <a:cs typeface="Traditional Arabic" pitchFamily="2" charset="-78"/>
              </a:rPr>
              <a:t>مَنْ مَاتَ وَلَيْسَ فِيْ عُنُقِهِ بَيْعَةٌ مَاتَ مَيْتَةً جَاهِلِيَّةً</a:t>
            </a:r>
            <a:endParaRPr lang="en-US" sz="6600" dirty="0">
              <a:ln>
                <a:solidFill>
                  <a:sysClr val="windowText" lastClr="000000"/>
                </a:solidFill>
              </a:ln>
              <a:solidFill>
                <a:srgbClr val="006600"/>
              </a:solidFill>
              <a:effectLst>
                <a:outerShdw blurRad="38100" dist="38100" dir="2700000" algn="tl">
                  <a:srgbClr val="000000">
                    <a:alpha val="43137"/>
                  </a:srgbClr>
                </a:outerShdw>
              </a:effectLst>
              <a:latin typeface="+mn-lt"/>
              <a:cs typeface="Traditional Arabic" pitchFamily="2" charset="-78"/>
            </a:endParaRPr>
          </a:p>
        </p:txBody>
      </p:sp>
      <p:sp>
        <p:nvSpPr>
          <p:cNvPr id="10" name="TextBox 9"/>
          <p:cNvSpPr txBox="1"/>
          <p:nvPr/>
        </p:nvSpPr>
        <p:spPr>
          <a:xfrm>
            <a:off x="1066800" y="1143000"/>
            <a:ext cx="7467600" cy="954107"/>
          </a:xfrm>
          <a:prstGeom prst="rect">
            <a:avLst/>
          </a:prstGeom>
          <a:noFill/>
        </p:spPr>
        <p:txBody>
          <a:bodyPr wrap="square">
            <a:spAutoFit/>
          </a:bodyPr>
          <a:lstStyle/>
          <a:p>
            <a:pPr algn="ctr" fontAlgn="auto">
              <a:spcBef>
                <a:spcPts val="0"/>
              </a:spcBef>
              <a:spcAft>
                <a:spcPts val="0"/>
              </a:spcAft>
              <a:defRPr/>
            </a:pPr>
            <a:r>
              <a:rPr lang="en-US" sz="2800" b="1" dirty="0" err="1">
                <a:effectLst>
                  <a:outerShdw blurRad="38100" dist="38100" dir="2700000" algn="tl">
                    <a:srgbClr val="000000">
                      <a:alpha val="43137"/>
                    </a:srgbClr>
                  </a:outerShdw>
                </a:effectLst>
                <a:latin typeface="+mj-lt"/>
                <a:cs typeface="+mn-cs"/>
              </a:rPr>
              <a:t>Daripada</a:t>
            </a:r>
            <a:r>
              <a:rPr lang="en-US" sz="2800" b="1" dirty="0">
                <a:effectLst>
                  <a:outerShdw blurRad="38100" dist="38100" dir="2700000" algn="tl">
                    <a:srgbClr val="000000">
                      <a:alpha val="43137"/>
                    </a:srgbClr>
                  </a:outerShdw>
                </a:effectLst>
                <a:latin typeface="+mj-lt"/>
                <a:cs typeface="+mn-cs"/>
              </a:rPr>
              <a:t> Abdullah bin </a:t>
            </a:r>
            <a:r>
              <a:rPr lang="en-US" sz="2800" b="1" dirty="0" err="1">
                <a:effectLst>
                  <a:outerShdw blurRad="38100" dist="38100" dir="2700000" algn="tl">
                    <a:srgbClr val="000000">
                      <a:alpha val="43137"/>
                    </a:srgbClr>
                  </a:outerShdw>
                </a:effectLst>
                <a:latin typeface="+mj-lt"/>
                <a:cs typeface="+mn-cs"/>
              </a:rPr>
              <a:t>Umar</a:t>
            </a:r>
            <a:r>
              <a:rPr lang="en-US" sz="2800" b="1" dirty="0">
                <a:effectLst>
                  <a:outerShdw blurRad="38100" dist="38100" dir="2700000" algn="tl">
                    <a:srgbClr val="000000">
                      <a:alpha val="43137"/>
                    </a:srgbClr>
                  </a:outerShdw>
                </a:effectLst>
                <a:latin typeface="+mj-lt"/>
                <a:cs typeface="+mn-cs"/>
              </a:rPr>
              <a:t> R.A., </a:t>
            </a:r>
            <a:r>
              <a:rPr lang="en-US" sz="2800" b="1" dirty="0" err="1">
                <a:effectLst>
                  <a:outerShdw blurRad="38100" dist="38100" dir="2700000" algn="tl">
                    <a:srgbClr val="000000">
                      <a:alpha val="43137"/>
                    </a:srgbClr>
                  </a:outerShdw>
                </a:effectLst>
                <a:latin typeface="+mj-lt"/>
                <a:cs typeface="+mn-cs"/>
              </a:rPr>
              <a:t>bahawa</a:t>
            </a:r>
            <a:r>
              <a:rPr lang="en-US" sz="2800" b="1" dirty="0">
                <a:effectLst>
                  <a:outerShdw blurRad="38100" dist="38100" dir="2700000" algn="tl">
                    <a:srgbClr val="000000">
                      <a:alpha val="43137"/>
                    </a:srgbClr>
                  </a:outerShdw>
                </a:effectLst>
                <a:latin typeface="+mj-lt"/>
                <a:cs typeface="+mn-cs"/>
              </a:rPr>
              <a:t> </a:t>
            </a:r>
            <a:r>
              <a:rPr lang="en-US" sz="2800" b="1" dirty="0" err="1">
                <a:effectLst>
                  <a:outerShdw blurRad="38100" dist="38100" dir="2700000" algn="tl">
                    <a:srgbClr val="000000">
                      <a:alpha val="43137"/>
                    </a:srgbClr>
                  </a:outerShdw>
                </a:effectLst>
                <a:latin typeface="+mj-lt"/>
                <a:cs typeface="+mn-cs"/>
              </a:rPr>
              <a:t>Rasulullah</a:t>
            </a:r>
            <a:r>
              <a:rPr lang="en-US" sz="2800" b="1" dirty="0">
                <a:effectLst>
                  <a:outerShdw blurRad="38100" dist="38100" dir="2700000" algn="tl">
                    <a:srgbClr val="000000">
                      <a:alpha val="43137"/>
                    </a:srgbClr>
                  </a:outerShdw>
                </a:effectLst>
                <a:latin typeface="+mj-lt"/>
                <a:cs typeface="+mn-cs"/>
              </a:rPr>
              <a:t> </a:t>
            </a:r>
            <a:r>
              <a:rPr lang="en-US" sz="2800" b="1" dirty="0" smtClean="0">
                <a:effectLst>
                  <a:outerShdw blurRad="38100" dist="38100" dir="2700000" algn="tl">
                    <a:srgbClr val="000000">
                      <a:alpha val="43137"/>
                    </a:srgbClr>
                  </a:outerShdw>
                </a:effectLst>
                <a:latin typeface="+mj-lt"/>
                <a:cs typeface="+mn-cs"/>
              </a:rPr>
              <a:t> S.A.W </a:t>
            </a:r>
            <a:r>
              <a:rPr lang="en-US" sz="2800" b="1" dirty="0" err="1" smtClean="0">
                <a:effectLst>
                  <a:outerShdw blurRad="38100" dist="38100" dir="2700000" algn="tl">
                    <a:srgbClr val="000000">
                      <a:alpha val="43137"/>
                    </a:srgbClr>
                  </a:outerShdw>
                </a:effectLst>
                <a:latin typeface="+mj-lt"/>
                <a:cs typeface="+mn-cs"/>
              </a:rPr>
              <a:t>bersabda</a:t>
            </a:r>
            <a:r>
              <a:rPr lang="en-US" sz="2800" b="1" dirty="0" smtClean="0">
                <a:effectLst>
                  <a:outerShdw blurRad="38100" dist="38100" dir="2700000" algn="tl">
                    <a:srgbClr val="000000">
                      <a:alpha val="43137"/>
                    </a:srgbClr>
                  </a:outerShdw>
                </a:effectLst>
                <a:latin typeface="+mj-lt"/>
                <a:cs typeface="+mn-cs"/>
              </a:rPr>
              <a:t> </a:t>
            </a:r>
            <a:r>
              <a:rPr lang="en-US" sz="2800" b="1" dirty="0">
                <a:effectLst>
                  <a:outerShdw blurRad="38100" dist="38100" dir="2700000" algn="tl">
                    <a:srgbClr val="000000">
                      <a:alpha val="43137"/>
                    </a:srgbClr>
                  </a:outerShdw>
                </a:effectLst>
                <a:latin typeface="+mj-lt"/>
                <a:cs typeface="+mn-cs"/>
              </a:rPr>
              <a:t>:</a:t>
            </a:r>
          </a:p>
        </p:txBody>
      </p:sp>
      <p:sp>
        <p:nvSpPr>
          <p:cNvPr id="11" name="TextBox 10"/>
          <p:cNvSpPr txBox="1"/>
          <p:nvPr/>
        </p:nvSpPr>
        <p:spPr>
          <a:xfrm>
            <a:off x="632637" y="4737100"/>
            <a:ext cx="8509591" cy="1692771"/>
          </a:xfrm>
          <a:prstGeom prst="rect">
            <a:avLst/>
          </a:prstGeom>
          <a:noFill/>
        </p:spPr>
        <p:txBody>
          <a:bodyPr wrap="square">
            <a:spAutoFit/>
          </a:bodyPr>
          <a:lstStyle/>
          <a:p>
            <a:pPr algn="ctr" fontAlgn="auto">
              <a:spcBef>
                <a:spcPts val="0"/>
              </a:spcBef>
              <a:spcAft>
                <a:spcPts val="0"/>
              </a:spcAft>
              <a:defRPr/>
            </a:pPr>
            <a:r>
              <a:rPr lang="en-US" sz="2600" b="1" dirty="0">
                <a:effectLst>
                  <a:outerShdw blurRad="38100" dist="38100" dir="2700000" algn="tl">
                    <a:srgbClr val="000000">
                      <a:alpha val="43137"/>
                    </a:srgbClr>
                  </a:outerShdw>
                </a:effectLst>
                <a:latin typeface="+mj-lt"/>
                <a:cs typeface="+mn-cs"/>
              </a:rPr>
              <a:t>“</a:t>
            </a:r>
            <a:r>
              <a:rPr lang="en-US" sz="2600" b="1" dirty="0" err="1">
                <a:effectLst>
                  <a:outerShdw blurRad="38100" dist="38100" dir="2700000" algn="tl">
                    <a:srgbClr val="000000">
                      <a:alpha val="43137"/>
                    </a:srgbClr>
                  </a:outerShdw>
                </a:effectLst>
                <a:latin typeface="+mj-lt"/>
                <a:cs typeface="+mn-cs"/>
              </a:rPr>
              <a:t>Sesiapa</a:t>
            </a:r>
            <a:r>
              <a:rPr lang="en-US" sz="2600" b="1" dirty="0">
                <a:effectLst>
                  <a:outerShdw blurRad="38100" dist="38100" dir="2700000" algn="tl">
                    <a:srgbClr val="000000">
                      <a:alpha val="43137"/>
                    </a:srgbClr>
                  </a:outerShdw>
                </a:effectLst>
                <a:latin typeface="+mj-lt"/>
                <a:cs typeface="+mn-cs"/>
              </a:rPr>
              <a:t>  yang </a:t>
            </a:r>
            <a:r>
              <a:rPr lang="en-US" sz="2600" b="1" dirty="0" err="1">
                <a:effectLst>
                  <a:outerShdw blurRad="38100" dist="38100" dir="2700000" algn="tl">
                    <a:srgbClr val="000000">
                      <a:alpha val="43137"/>
                    </a:srgbClr>
                  </a:outerShdw>
                </a:effectLst>
                <a:latin typeface="+mj-lt"/>
                <a:cs typeface="+mn-cs"/>
              </a:rPr>
              <a:t>mati</a:t>
            </a:r>
            <a:r>
              <a:rPr lang="en-US" sz="2600" b="1" dirty="0">
                <a:effectLst>
                  <a:outerShdw blurRad="38100" dist="38100" dir="2700000" algn="tl">
                    <a:srgbClr val="000000">
                      <a:alpha val="43137"/>
                    </a:srgbClr>
                  </a:outerShdw>
                </a:effectLst>
                <a:latin typeface="+mj-lt"/>
                <a:cs typeface="+mn-cs"/>
              </a:rPr>
              <a:t> </a:t>
            </a:r>
            <a:r>
              <a:rPr lang="en-US" sz="2600" b="1" dirty="0" err="1">
                <a:effectLst>
                  <a:outerShdw blurRad="38100" dist="38100" dir="2700000" algn="tl">
                    <a:srgbClr val="000000">
                      <a:alpha val="43137"/>
                    </a:srgbClr>
                  </a:outerShdw>
                </a:effectLst>
                <a:latin typeface="+mj-lt"/>
                <a:cs typeface="+mn-cs"/>
              </a:rPr>
              <a:t>sedangkan</a:t>
            </a:r>
            <a:r>
              <a:rPr lang="en-US" sz="2600" b="1" dirty="0">
                <a:effectLst>
                  <a:outerShdw blurRad="38100" dist="38100" dir="2700000" algn="tl">
                    <a:srgbClr val="000000">
                      <a:alpha val="43137"/>
                    </a:srgbClr>
                  </a:outerShdw>
                </a:effectLst>
                <a:latin typeface="+mj-lt"/>
                <a:cs typeface="+mn-cs"/>
              </a:rPr>
              <a:t> </a:t>
            </a:r>
            <a:r>
              <a:rPr lang="en-US" sz="2600" b="1" dirty="0" err="1">
                <a:effectLst>
                  <a:outerShdw blurRad="38100" dist="38100" dir="2700000" algn="tl">
                    <a:srgbClr val="000000">
                      <a:alpha val="43137"/>
                    </a:srgbClr>
                  </a:outerShdw>
                </a:effectLst>
                <a:latin typeface="+mj-lt"/>
                <a:cs typeface="+mn-cs"/>
              </a:rPr>
              <a:t>dirinya</a:t>
            </a:r>
            <a:r>
              <a:rPr lang="en-US" sz="2600" b="1" dirty="0">
                <a:effectLst>
                  <a:outerShdw blurRad="38100" dist="38100" dir="2700000" algn="tl">
                    <a:srgbClr val="000000">
                      <a:alpha val="43137"/>
                    </a:srgbClr>
                  </a:outerShdw>
                </a:effectLst>
                <a:latin typeface="+mj-lt"/>
                <a:cs typeface="+mn-cs"/>
              </a:rPr>
              <a:t> </a:t>
            </a:r>
            <a:endParaRPr lang="en-US" sz="2600" b="1" dirty="0" smtClean="0">
              <a:effectLst>
                <a:outerShdw blurRad="38100" dist="38100" dir="2700000" algn="tl">
                  <a:srgbClr val="000000">
                    <a:alpha val="43137"/>
                  </a:srgbClr>
                </a:outerShdw>
              </a:effectLst>
              <a:latin typeface="+mj-lt"/>
              <a:cs typeface="+mn-cs"/>
            </a:endParaRPr>
          </a:p>
          <a:p>
            <a:pPr algn="ctr" fontAlgn="auto">
              <a:spcBef>
                <a:spcPts val="0"/>
              </a:spcBef>
              <a:spcAft>
                <a:spcPts val="0"/>
              </a:spcAft>
              <a:defRPr/>
            </a:pPr>
            <a:r>
              <a:rPr lang="en-US" sz="2600" b="1" dirty="0" err="1" smtClean="0">
                <a:effectLst>
                  <a:outerShdw blurRad="38100" dist="38100" dir="2700000" algn="tl">
                    <a:srgbClr val="000000">
                      <a:alpha val="43137"/>
                    </a:srgbClr>
                  </a:outerShdw>
                </a:effectLst>
                <a:latin typeface="+mj-lt"/>
                <a:cs typeface="+mn-cs"/>
              </a:rPr>
              <a:t>tidak</a:t>
            </a:r>
            <a:r>
              <a:rPr lang="en-US" sz="2600" b="1" dirty="0" smtClean="0">
                <a:effectLst>
                  <a:outerShdw blurRad="38100" dist="38100" dir="2700000" algn="tl">
                    <a:srgbClr val="000000">
                      <a:alpha val="43137"/>
                    </a:srgbClr>
                  </a:outerShdw>
                </a:effectLst>
                <a:latin typeface="+mj-lt"/>
                <a:cs typeface="+mn-cs"/>
              </a:rPr>
              <a:t> </a:t>
            </a:r>
            <a:r>
              <a:rPr lang="en-US" sz="2600" b="1" dirty="0" err="1">
                <a:effectLst>
                  <a:outerShdw blurRad="38100" dist="38100" dir="2700000" algn="tl">
                    <a:srgbClr val="000000">
                      <a:alpha val="43137"/>
                    </a:srgbClr>
                  </a:outerShdw>
                </a:effectLst>
                <a:latin typeface="+mj-lt"/>
                <a:cs typeface="+mn-cs"/>
              </a:rPr>
              <a:t>membaiah</a:t>
            </a:r>
            <a:r>
              <a:rPr lang="en-US" sz="2600" b="1" dirty="0">
                <a:effectLst>
                  <a:outerShdw blurRad="38100" dist="38100" dir="2700000" algn="tl">
                    <a:srgbClr val="000000">
                      <a:alpha val="43137"/>
                    </a:srgbClr>
                  </a:outerShdw>
                </a:effectLst>
                <a:latin typeface="+mj-lt"/>
                <a:cs typeface="+mn-cs"/>
              </a:rPr>
              <a:t> </a:t>
            </a:r>
            <a:r>
              <a:rPr lang="en-US" sz="2600" b="1" dirty="0" err="1">
                <a:effectLst>
                  <a:outerShdw blurRad="38100" dist="38100" dir="2700000" algn="tl">
                    <a:srgbClr val="000000">
                      <a:alpha val="43137"/>
                    </a:srgbClr>
                  </a:outerShdw>
                </a:effectLst>
                <a:latin typeface="+mj-lt"/>
                <a:cs typeface="+mn-cs"/>
              </a:rPr>
              <a:t>atau</a:t>
            </a:r>
            <a:r>
              <a:rPr lang="en-US" sz="2600" b="1" dirty="0">
                <a:effectLst>
                  <a:outerShdw blurRad="38100" dist="38100" dir="2700000" algn="tl">
                    <a:srgbClr val="000000">
                      <a:alpha val="43137"/>
                    </a:srgbClr>
                  </a:outerShdw>
                </a:effectLst>
                <a:latin typeface="+mj-lt"/>
                <a:cs typeface="+mn-cs"/>
              </a:rPr>
              <a:t> </a:t>
            </a:r>
            <a:r>
              <a:rPr lang="en-US" sz="2600" b="1" dirty="0" err="1">
                <a:effectLst>
                  <a:outerShdw blurRad="38100" dist="38100" dir="2700000" algn="tl">
                    <a:srgbClr val="000000">
                      <a:alpha val="43137"/>
                    </a:srgbClr>
                  </a:outerShdw>
                </a:effectLst>
                <a:latin typeface="+mj-lt"/>
                <a:cs typeface="+mn-cs"/>
              </a:rPr>
              <a:t>melantik</a:t>
            </a:r>
            <a:r>
              <a:rPr lang="en-US" sz="2600" b="1" dirty="0">
                <a:effectLst>
                  <a:outerShdw blurRad="38100" dist="38100" dir="2700000" algn="tl">
                    <a:srgbClr val="000000">
                      <a:alpha val="43137"/>
                    </a:srgbClr>
                  </a:outerShdw>
                </a:effectLst>
                <a:latin typeface="+mj-lt"/>
                <a:cs typeface="+mn-cs"/>
              </a:rPr>
              <a:t> </a:t>
            </a:r>
            <a:endParaRPr lang="en-US" sz="2600" b="1" dirty="0" smtClean="0">
              <a:effectLst>
                <a:outerShdw blurRad="38100" dist="38100" dir="2700000" algn="tl">
                  <a:srgbClr val="000000">
                    <a:alpha val="43137"/>
                  </a:srgbClr>
                </a:outerShdw>
              </a:effectLst>
              <a:latin typeface="+mj-lt"/>
              <a:cs typeface="+mn-cs"/>
            </a:endParaRPr>
          </a:p>
          <a:p>
            <a:pPr algn="ctr" fontAlgn="auto">
              <a:spcBef>
                <a:spcPts val="0"/>
              </a:spcBef>
              <a:spcAft>
                <a:spcPts val="0"/>
              </a:spcAft>
              <a:defRPr/>
            </a:pPr>
            <a:r>
              <a:rPr lang="en-US" sz="2600" b="1" dirty="0" smtClean="0">
                <a:effectLst>
                  <a:outerShdw blurRad="38100" dist="38100" dir="2700000" algn="tl">
                    <a:srgbClr val="000000">
                      <a:alpha val="43137"/>
                    </a:srgbClr>
                  </a:outerShdw>
                </a:effectLst>
                <a:latin typeface="+mj-lt"/>
                <a:cs typeface="+mn-cs"/>
              </a:rPr>
              <a:t>(</a:t>
            </a:r>
            <a:r>
              <a:rPr lang="en-US" sz="2600" b="1" dirty="0" err="1">
                <a:effectLst>
                  <a:outerShdw blurRad="38100" dist="38100" dir="2700000" algn="tl">
                    <a:srgbClr val="000000">
                      <a:alpha val="43137"/>
                    </a:srgbClr>
                  </a:outerShdw>
                </a:effectLst>
                <a:latin typeface="+mj-lt"/>
                <a:cs typeface="+mn-cs"/>
              </a:rPr>
              <a:t>pemerintah</a:t>
            </a:r>
            <a:r>
              <a:rPr lang="en-US" sz="2600" b="1" dirty="0" smtClean="0">
                <a:effectLst>
                  <a:outerShdw blurRad="38100" dist="38100" dir="2700000" algn="tl">
                    <a:srgbClr val="000000">
                      <a:alpha val="43137"/>
                    </a:srgbClr>
                  </a:outerShdw>
                </a:effectLst>
                <a:latin typeface="+mj-lt"/>
                <a:cs typeface="+mn-cs"/>
              </a:rPr>
              <a:t>), </a:t>
            </a:r>
            <a:r>
              <a:rPr lang="en-US" sz="2600" b="1" dirty="0" err="1" smtClean="0">
                <a:effectLst>
                  <a:outerShdw blurRad="38100" dist="38100" dir="2700000" algn="tl">
                    <a:srgbClr val="000000">
                      <a:alpha val="43137"/>
                    </a:srgbClr>
                  </a:outerShdw>
                </a:effectLst>
                <a:latin typeface="+mj-lt"/>
                <a:cs typeface="+mn-cs"/>
              </a:rPr>
              <a:t>nescaya</a:t>
            </a:r>
            <a:r>
              <a:rPr lang="en-US" sz="2600" b="1" dirty="0" smtClean="0">
                <a:effectLst>
                  <a:outerShdw blurRad="38100" dist="38100" dir="2700000" algn="tl">
                    <a:srgbClr val="000000">
                      <a:alpha val="43137"/>
                    </a:srgbClr>
                  </a:outerShdw>
                </a:effectLst>
                <a:latin typeface="+mj-lt"/>
                <a:cs typeface="+mn-cs"/>
              </a:rPr>
              <a:t> </a:t>
            </a:r>
            <a:r>
              <a:rPr lang="en-US" sz="2600" b="1" dirty="0" err="1">
                <a:effectLst>
                  <a:outerShdw blurRad="38100" dist="38100" dir="2700000" algn="tl">
                    <a:srgbClr val="000000">
                      <a:alpha val="43137"/>
                    </a:srgbClr>
                  </a:outerShdw>
                </a:effectLst>
                <a:latin typeface="+mj-lt"/>
                <a:cs typeface="+mn-cs"/>
              </a:rPr>
              <a:t>dia</a:t>
            </a:r>
            <a:r>
              <a:rPr lang="en-US" sz="2600" b="1" dirty="0">
                <a:effectLst>
                  <a:outerShdw blurRad="38100" dist="38100" dir="2700000" algn="tl">
                    <a:srgbClr val="000000">
                      <a:alpha val="43137"/>
                    </a:srgbClr>
                  </a:outerShdw>
                </a:effectLst>
                <a:latin typeface="+mj-lt"/>
                <a:cs typeface="+mn-cs"/>
              </a:rPr>
              <a:t> </a:t>
            </a:r>
            <a:r>
              <a:rPr lang="en-US" sz="2600" b="1" dirty="0" err="1">
                <a:effectLst>
                  <a:outerShdw blurRad="38100" dist="38100" dir="2700000" algn="tl">
                    <a:srgbClr val="000000">
                      <a:alpha val="43137"/>
                    </a:srgbClr>
                  </a:outerShdw>
                </a:effectLst>
                <a:latin typeface="+mj-lt"/>
                <a:cs typeface="+mn-cs"/>
              </a:rPr>
              <a:t>mati</a:t>
            </a:r>
            <a:r>
              <a:rPr lang="en-US" sz="2600" b="1" dirty="0">
                <a:effectLst>
                  <a:outerShdw blurRad="38100" dist="38100" dir="2700000" algn="tl">
                    <a:srgbClr val="000000">
                      <a:alpha val="43137"/>
                    </a:srgbClr>
                  </a:outerShdw>
                </a:effectLst>
                <a:latin typeface="+mj-lt"/>
                <a:cs typeface="+mn-cs"/>
              </a:rPr>
              <a:t> </a:t>
            </a:r>
            <a:r>
              <a:rPr lang="en-US" sz="2600" b="1" dirty="0" err="1">
                <a:effectLst>
                  <a:outerShdw blurRad="38100" dist="38100" dir="2700000" algn="tl">
                    <a:srgbClr val="000000">
                      <a:alpha val="43137"/>
                    </a:srgbClr>
                  </a:outerShdw>
                </a:effectLst>
                <a:latin typeface="+mj-lt"/>
                <a:cs typeface="+mn-cs"/>
              </a:rPr>
              <a:t>dalam</a:t>
            </a:r>
            <a:r>
              <a:rPr lang="en-US" sz="2600" b="1" dirty="0">
                <a:effectLst>
                  <a:outerShdw blurRad="38100" dist="38100" dir="2700000" algn="tl">
                    <a:srgbClr val="000000">
                      <a:alpha val="43137"/>
                    </a:srgbClr>
                  </a:outerShdw>
                </a:effectLst>
                <a:latin typeface="+mj-lt"/>
                <a:cs typeface="+mn-cs"/>
              </a:rPr>
              <a:t> </a:t>
            </a:r>
            <a:r>
              <a:rPr lang="en-US" sz="2600" b="1" dirty="0" err="1" smtClean="0">
                <a:effectLst>
                  <a:outerShdw blurRad="38100" dist="38100" dir="2700000" algn="tl">
                    <a:srgbClr val="000000">
                      <a:alpha val="43137"/>
                    </a:srgbClr>
                  </a:outerShdw>
                </a:effectLst>
                <a:latin typeface="+mj-lt"/>
                <a:cs typeface="+mn-cs"/>
              </a:rPr>
              <a:t>jahiliyyah</a:t>
            </a:r>
            <a:r>
              <a:rPr lang="en-US" sz="2600" b="1" dirty="0" smtClean="0">
                <a:effectLst>
                  <a:outerShdw blurRad="38100" dist="38100" dir="2700000" algn="tl">
                    <a:srgbClr val="000000">
                      <a:alpha val="43137"/>
                    </a:srgbClr>
                  </a:outerShdw>
                </a:effectLst>
                <a:latin typeface="+mj-lt"/>
                <a:cs typeface="+mn-cs"/>
              </a:rPr>
              <a:t> (</a:t>
            </a:r>
            <a:r>
              <a:rPr lang="en-US" sz="2600" b="1" dirty="0" err="1">
                <a:effectLst>
                  <a:outerShdw blurRad="38100" dist="38100" dir="2700000" algn="tl">
                    <a:srgbClr val="000000">
                      <a:alpha val="43137"/>
                    </a:srgbClr>
                  </a:outerShdw>
                </a:effectLst>
                <a:latin typeface="+mj-lt"/>
                <a:cs typeface="+mn-cs"/>
              </a:rPr>
              <a:t>kurang</a:t>
            </a:r>
            <a:r>
              <a:rPr lang="en-US" sz="2600" b="1" dirty="0">
                <a:effectLst>
                  <a:outerShdw blurRad="38100" dist="38100" dir="2700000" algn="tl">
                    <a:srgbClr val="000000">
                      <a:alpha val="43137"/>
                    </a:srgbClr>
                  </a:outerShdw>
                </a:effectLst>
                <a:latin typeface="+mj-lt"/>
                <a:cs typeface="+mn-cs"/>
              </a:rPr>
              <a:t> </a:t>
            </a:r>
            <a:r>
              <a:rPr lang="en-US" sz="2600" b="1" dirty="0" err="1">
                <a:effectLst>
                  <a:outerShdw blurRad="38100" dist="38100" dir="2700000" algn="tl">
                    <a:srgbClr val="000000">
                      <a:alpha val="43137"/>
                    </a:srgbClr>
                  </a:outerShdw>
                </a:effectLst>
                <a:latin typeface="+mj-lt"/>
                <a:cs typeface="+mn-cs"/>
              </a:rPr>
              <a:t>sempurna</a:t>
            </a:r>
            <a:r>
              <a:rPr lang="en-US" sz="2600" b="1" dirty="0">
                <a:effectLst>
                  <a:outerShdw blurRad="38100" dist="38100" dir="2700000" algn="tl">
                    <a:srgbClr val="000000">
                      <a:alpha val="43137"/>
                    </a:srgbClr>
                  </a:outerShdw>
                </a:effectLst>
                <a:latin typeface="+mj-lt"/>
                <a:cs typeface="+mn-cs"/>
              </a:rPr>
              <a:t> </a:t>
            </a:r>
            <a:r>
              <a:rPr lang="en-US" sz="2600" b="1" dirty="0" err="1">
                <a:effectLst>
                  <a:outerShdw blurRad="38100" dist="38100" dir="2700000" algn="tl">
                    <a:srgbClr val="000000">
                      <a:alpha val="43137"/>
                    </a:srgbClr>
                  </a:outerShdw>
                </a:effectLst>
                <a:latin typeface="+mj-lt"/>
                <a:cs typeface="+mn-cs"/>
              </a:rPr>
              <a:t>agamanya</a:t>
            </a:r>
            <a:r>
              <a:rPr lang="en-US" sz="2600" b="1" dirty="0">
                <a:effectLst>
                  <a:outerShdw blurRad="38100" dist="38100" dir="2700000" algn="tl">
                    <a:srgbClr val="000000">
                      <a:alpha val="43137"/>
                    </a:srgbClr>
                  </a:outerShdw>
                </a:effectLst>
                <a:latin typeface="+mj-lt"/>
                <a:cs typeface="+mn-cs"/>
              </a:rPr>
              <a:t>)”.</a:t>
            </a:r>
          </a:p>
        </p:txBody>
      </p:sp>
      <p:sp>
        <p:nvSpPr>
          <p:cNvPr id="12" name="TextBox 11"/>
          <p:cNvSpPr txBox="1"/>
          <p:nvPr/>
        </p:nvSpPr>
        <p:spPr>
          <a:xfrm>
            <a:off x="1066800" y="4267200"/>
            <a:ext cx="7696200" cy="461963"/>
          </a:xfrm>
          <a:prstGeom prst="rect">
            <a:avLst/>
          </a:prstGeom>
          <a:noFill/>
        </p:spPr>
        <p:txBody>
          <a:bodyPr>
            <a:spAutoFit/>
          </a:bodyPr>
          <a:lstStyle/>
          <a:p>
            <a:pPr fontAlgn="auto">
              <a:spcBef>
                <a:spcPts val="0"/>
              </a:spcBef>
              <a:spcAft>
                <a:spcPts val="0"/>
              </a:spcAft>
              <a:defRPr/>
            </a:pPr>
            <a:r>
              <a:rPr lang="en-US" sz="2400" b="1" dirty="0" err="1">
                <a:solidFill>
                  <a:srgbClr val="002060"/>
                </a:solidFill>
                <a:effectLst>
                  <a:outerShdw blurRad="38100" dist="38100" dir="2700000" algn="tl">
                    <a:srgbClr val="000000">
                      <a:alpha val="43137"/>
                    </a:srgbClr>
                  </a:outerShdw>
                </a:effectLst>
                <a:latin typeface="Lucida Calligraphy" pitchFamily="66" charset="0"/>
                <a:cs typeface="+mn-cs"/>
              </a:rPr>
              <a:t>Maksud</a:t>
            </a:r>
            <a:r>
              <a:rPr lang="en-US" sz="2400" b="1" dirty="0">
                <a:solidFill>
                  <a:srgbClr val="002060"/>
                </a:solidFill>
                <a:effectLst>
                  <a:outerShdw blurRad="38100" dist="38100" dir="2700000" algn="tl">
                    <a:srgbClr val="000000">
                      <a:alpha val="43137"/>
                    </a:srgbClr>
                  </a:outerShdw>
                </a:effectLst>
                <a:latin typeface="Lucida Calligraphy" pitchFamily="66" charset="0"/>
                <a:cs typeface="+mn-cs"/>
              </a:rPr>
              <a:t> </a:t>
            </a:r>
            <a:r>
              <a:rPr lang="en-US" sz="2400" b="1" dirty="0" err="1">
                <a:solidFill>
                  <a:srgbClr val="002060"/>
                </a:solidFill>
                <a:effectLst>
                  <a:outerShdw blurRad="38100" dist="38100" dir="2700000" algn="tl">
                    <a:srgbClr val="000000">
                      <a:alpha val="43137"/>
                    </a:srgbClr>
                  </a:outerShdw>
                </a:effectLst>
                <a:latin typeface="Lucida Calligraphy" pitchFamily="66" charset="0"/>
                <a:cs typeface="+mn-cs"/>
              </a:rPr>
              <a:t>Hadis</a:t>
            </a:r>
            <a:r>
              <a:rPr lang="en-US" sz="2400" b="1" dirty="0">
                <a:solidFill>
                  <a:srgbClr val="002060"/>
                </a:solidFill>
                <a:effectLst>
                  <a:outerShdw blurRad="38100" dist="38100" dir="2700000" algn="tl">
                    <a:srgbClr val="000000">
                      <a:alpha val="43137"/>
                    </a:srgbClr>
                  </a:outerShdw>
                </a:effectLst>
                <a:latin typeface="Lucida Calligraphy" pitchFamily="66" charset="0"/>
                <a:cs typeface="+mn-cs"/>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lum bright="-20000"/>
          </a:blip>
          <a:srcRect/>
          <a:stretch>
            <a:fillRect/>
          </a:stretch>
        </p:blipFill>
        <p:spPr bwMode="auto">
          <a:xfrm>
            <a:off x="0" y="0"/>
            <a:ext cx="9201150" cy="6905626"/>
          </a:xfrm>
          <a:prstGeom prst="rect">
            <a:avLst/>
          </a:prstGeom>
          <a:noFill/>
          <a:ln w="9525">
            <a:noFill/>
            <a:miter lim="800000"/>
            <a:headEnd/>
            <a:tailEnd/>
          </a:ln>
        </p:spPr>
      </p:pic>
      <p:sp>
        <p:nvSpPr>
          <p:cNvPr id="6" name="TextBox 5"/>
          <p:cNvSpPr txBox="1"/>
          <p:nvPr/>
        </p:nvSpPr>
        <p:spPr>
          <a:xfrm>
            <a:off x="1066800" y="228600"/>
            <a:ext cx="7696200" cy="708025"/>
          </a:xfrm>
          <a:prstGeom prst="rect">
            <a:avLst/>
          </a:prstGeom>
          <a:noFill/>
        </p:spPr>
        <p:txBody>
          <a:bodyPr>
            <a:spAutoFit/>
          </a:bodyPr>
          <a:lstStyle/>
          <a:p>
            <a:pPr algn="ctr" fontAlgn="auto">
              <a:spcBef>
                <a:spcPts val="0"/>
              </a:spcBef>
              <a:spcAft>
                <a:spcPts val="0"/>
              </a:spcAft>
              <a:defRPr/>
            </a:pPr>
            <a:r>
              <a:rPr lang="en-US" sz="4000" b="1" dirty="0" err="1" smtClean="0">
                <a:ln>
                  <a:solidFill>
                    <a:schemeClr val="tx1"/>
                  </a:solidFill>
                </a:ln>
                <a:solidFill>
                  <a:srgbClr val="FFFF00"/>
                </a:solidFill>
                <a:effectLst>
                  <a:outerShdw blurRad="38100" dist="38100" dir="2700000" algn="tl">
                    <a:srgbClr val="000000">
                      <a:alpha val="43137"/>
                    </a:srgbClr>
                  </a:outerShdw>
                </a:effectLst>
                <a:latin typeface="+mj-lt"/>
                <a:cs typeface="+mn-cs"/>
              </a:rPr>
              <a:t>Dalil</a:t>
            </a:r>
            <a:r>
              <a:rPr lang="en-US" sz="4000" b="1" dirty="0" smtClean="0">
                <a:ln>
                  <a:solidFill>
                    <a:schemeClr val="tx1"/>
                  </a:solidFill>
                </a:ln>
                <a:solidFill>
                  <a:srgbClr val="FFFF00"/>
                </a:solidFill>
                <a:effectLst>
                  <a:outerShdw blurRad="38100" dist="38100" dir="2700000" algn="tl">
                    <a:srgbClr val="000000">
                      <a:alpha val="43137"/>
                    </a:srgbClr>
                  </a:outerShdw>
                </a:effectLst>
                <a:latin typeface="+mj-lt"/>
                <a:cs typeface="+mn-cs"/>
              </a:rPr>
              <a:t>  </a:t>
            </a:r>
            <a:r>
              <a:rPr lang="en-US" sz="4000" b="1" dirty="0" err="1" smtClean="0">
                <a:ln>
                  <a:solidFill>
                    <a:schemeClr val="tx1"/>
                  </a:solidFill>
                </a:ln>
                <a:solidFill>
                  <a:srgbClr val="FFFF00"/>
                </a:solidFill>
                <a:effectLst>
                  <a:outerShdw blurRad="38100" dist="38100" dir="2700000" algn="tl">
                    <a:srgbClr val="000000">
                      <a:alpha val="43137"/>
                    </a:srgbClr>
                  </a:outerShdw>
                </a:effectLst>
                <a:latin typeface="+mj-lt"/>
                <a:cs typeface="+mn-cs"/>
              </a:rPr>
              <a:t>Ijma</a:t>
            </a:r>
            <a:r>
              <a:rPr lang="en-US" sz="4000" b="1" dirty="0" smtClean="0">
                <a:ln>
                  <a:solidFill>
                    <a:schemeClr val="tx1"/>
                  </a:solidFill>
                </a:ln>
                <a:solidFill>
                  <a:srgbClr val="FFFF00"/>
                </a:solidFill>
                <a:effectLst>
                  <a:outerShdw blurRad="38100" dist="38100" dir="2700000" algn="tl">
                    <a:srgbClr val="000000">
                      <a:alpha val="43137"/>
                    </a:srgbClr>
                  </a:outerShdw>
                </a:effectLst>
                <a:latin typeface="+mj-lt"/>
                <a:cs typeface="+mn-cs"/>
              </a:rPr>
              <a:t>’ Para </a:t>
            </a:r>
            <a:r>
              <a:rPr lang="en-US" sz="4000" b="1" dirty="0" err="1" smtClean="0">
                <a:ln>
                  <a:solidFill>
                    <a:schemeClr val="tx1"/>
                  </a:solidFill>
                </a:ln>
                <a:solidFill>
                  <a:srgbClr val="FFFF00"/>
                </a:solidFill>
                <a:effectLst>
                  <a:outerShdw blurRad="38100" dist="38100" dir="2700000" algn="tl">
                    <a:srgbClr val="000000">
                      <a:alpha val="43137"/>
                    </a:srgbClr>
                  </a:outerShdw>
                </a:effectLst>
                <a:latin typeface="+mj-lt"/>
                <a:cs typeface="+mn-cs"/>
              </a:rPr>
              <a:t>Sahabat</a:t>
            </a:r>
            <a:r>
              <a:rPr lang="en-US" sz="4000" b="1" dirty="0" smtClean="0">
                <a:ln>
                  <a:solidFill>
                    <a:schemeClr val="tx1"/>
                  </a:solidFill>
                </a:ln>
                <a:solidFill>
                  <a:srgbClr val="FFFF00"/>
                </a:solidFill>
                <a:effectLst>
                  <a:outerShdw blurRad="38100" dist="38100" dir="2700000" algn="tl">
                    <a:srgbClr val="000000">
                      <a:alpha val="43137"/>
                    </a:srgbClr>
                  </a:outerShdw>
                </a:effectLst>
                <a:latin typeface="+mj-lt"/>
                <a:cs typeface="+mn-cs"/>
              </a:rPr>
              <a:t>:</a:t>
            </a:r>
            <a:endParaRPr lang="en-US" sz="4000" b="1" dirty="0">
              <a:ln>
                <a:solidFill>
                  <a:schemeClr val="tx1"/>
                </a:solidFill>
              </a:ln>
              <a:solidFill>
                <a:srgbClr val="FFFF00"/>
              </a:solidFill>
              <a:effectLst>
                <a:outerShdw blurRad="38100" dist="38100" dir="2700000" algn="tl">
                  <a:srgbClr val="000000">
                    <a:alpha val="43137"/>
                  </a:srgbClr>
                </a:outerShdw>
              </a:effectLst>
              <a:latin typeface="+mj-lt"/>
              <a:cs typeface="+mn-cs"/>
            </a:endParaRPr>
          </a:p>
        </p:txBody>
      </p:sp>
      <p:sp>
        <p:nvSpPr>
          <p:cNvPr id="10" name="TextBox 9"/>
          <p:cNvSpPr txBox="1"/>
          <p:nvPr/>
        </p:nvSpPr>
        <p:spPr>
          <a:xfrm>
            <a:off x="1219200" y="2087701"/>
            <a:ext cx="7467600" cy="3170099"/>
          </a:xfrm>
          <a:prstGeom prst="rect">
            <a:avLst/>
          </a:prstGeom>
          <a:noFill/>
        </p:spPr>
        <p:txBody>
          <a:bodyPr>
            <a:spAutoFit/>
          </a:bodyPr>
          <a:lstStyle/>
          <a:p>
            <a:pPr algn="ctr" fontAlgn="auto">
              <a:spcBef>
                <a:spcPts val="0"/>
              </a:spcBef>
              <a:spcAft>
                <a:spcPts val="0"/>
              </a:spcAft>
              <a:defRPr/>
            </a:pPr>
            <a:r>
              <a:rPr lang="en-US" sz="40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a:t>
            </a:r>
            <a:r>
              <a:rPr lang="en-US" sz="40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Pelantikan</a:t>
            </a:r>
            <a:r>
              <a:rPr lang="en-US" sz="40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Abu </a:t>
            </a:r>
            <a:r>
              <a:rPr lang="en-US" sz="40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Bakar</a:t>
            </a:r>
            <a:r>
              <a:rPr lang="en-US" sz="40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t>
            </a:r>
            <a:r>
              <a:rPr lang="en-US" sz="40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As </a:t>
            </a:r>
            <a:r>
              <a:rPr lang="en-US" sz="40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siddik</a:t>
            </a:r>
            <a:r>
              <a:rPr lang="en-US" sz="40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t>
            </a:r>
            <a:r>
              <a:rPr lang="en-US" sz="40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R.A.  </a:t>
            </a:r>
            <a:r>
              <a:rPr lang="en-US" sz="40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Oleh</a:t>
            </a:r>
            <a:r>
              <a:rPr lang="en-US" sz="40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Para </a:t>
            </a:r>
            <a:r>
              <a:rPr lang="en-US" sz="40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Sahabat</a:t>
            </a:r>
            <a:r>
              <a:rPr lang="en-US" sz="40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t>
            </a:r>
            <a:r>
              <a:rPr lang="en-US" sz="40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Selepat</a:t>
            </a:r>
            <a:r>
              <a:rPr lang="en-US" sz="40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t>
            </a:r>
            <a:r>
              <a:rPr lang="en-US" sz="40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Wafat</a:t>
            </a:r>
            <a:r>
              <a:rPr lang="en-US" sz="40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Dan </a:t>
            </a:r>
            <a:r>
              <a:rPr lang="en-US" sz="40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Sebelum</a:t>
            </a:r>
            <a:r>
              <a:rPr lang="en-US" sz="40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t>
            </a:r>
            <a:r>
              <a:rPr lang="en-US" sz="40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Dikebumikan</a:t>
            </a:r>
            <a:r>
              <a:rPr lang="en-US" sz="40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t>
            </a:r>
            <a:r>
              <a:rPr lang="en-US" sz="40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Baginda</a:t>
            </a:r>
            <a:r>
              <a:rPr lang="en-US" sz="40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t>
            </a:r>
            <a:r>
              <a:rPr lang="en-US" sz="40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Rasulullah</a:t>
            </a:r>
            <a:r>
              <a:rPr lang="en-US" sz="40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S.A.W”.</a:t>
            </a:r>
            <a:endParaRPr lang="en-US" sz="4000" b="1" dirty="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20000"/>
          </a:blip>
          <a:srcRect/>
          <a:stretch>
            <a:fillRect/>
          </a:stretch>
        </p:blipFill>
        <p:spPr bwMode="auto">
          <a:xfrm>
            <a:off x="-23813" y="-23813"/>
            <a:ext cx="9191626" cy="6905626"/>
          </a:xfrm>
          <a:prstGeom prst="rect">
            <a:avLst/>
          </a:prstGeom>
          <a:noFill/>
          <a:ln w="9525">
            <a:noFill/>
            <a:miter lim="800000"/>
            <a:headEnd/>
            <a:tailEnd/>
          </a:ln>
        </p:spPr>
      </p:pic>
      <p:sp>
        <p:nvSpPr>
          <p:cNvPr id="5" name="TextBox 4"/>
          <p:cNvSpPr txBox="1"/>
          <p:nvPr/>
        </p:nvSpPr>
        <p:spPr>
          <a:xfrm>
            <a:off x="838200" y="152400"/>
            <a:ext cx="7696200" cy="1754326"/>
          </a:xfrm>
          <a:prstGeom prst="rect">
            <a:avLst/>
          </a:prstGeom>
          <a:noFill/>
        </p:spPr>
        <p:txBody>
          <a:bodyPr>
            <a:spAutoFit/>
          </a:bodyPr>
          <a:lstStyle/>
          <a:p>
            <a:pPr algn="ctr" fontAlgn="auto">
              <a:spcBef>
                <a:spcPts val="0"/>
              </a:spcBef>
              <a:spcAft>
                <a:spcPts val="0"/>
              </a:spcAft>
              <a:defRPr/>
            </a:pPr>
            <a:r>
              <a:rPr lang="en-US" sz="3600" b="1"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Perintah</a:t>
            </a:r>
            <a:r>
              <a:rPr lang="en-US" sz="3600" b="1"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 Allah </a:t>
            </a:r>
            <a:r>
              <a:rPr lang="en-US" sz="3600" b="1"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melantik</a:t>
            </a:r>
            <a:r>
              <a:rPr lang="en-US" sz="3600" b="1"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  </a:t>
            </a:r>
            <a:r>
              <a:rPr lang="en-US" sz="3600" b="1"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Pemerintah</a:t>
            </a:r>
            <a:r>
              <a:rPr lang="en-US" sz="3600" b="1"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 @ Sultan </a:t>
            </a:r>
            <a:r>
              <a:rPr lang="en-US" sz="3600" b="1"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untuk</a:t>
            </a:r>
            <a:r>
              <a:rPr lang="en-US" sz="3600" b="1"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 </a:t>
            </a:r>
            <a:r>
              <a:rPr lang="en-US" sz="3600" b="1"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menguruskan</a:t>
            </a:r>
            <a:r>
              <a:rPr lang="en-US" sz="3600" b="1"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a:t>
            </a:r>
            <a:endParaRPr lang="en-US" sz="3600" b="1" dirty="0">
              <a:ln>
                <a:solidFill>
                  <a:schemeClr val="bg1"/>
                </a:solidFill>
              </a:ln>
              <a:solidFill>
                <a:srgbClr val="002060"/>
              </a:solidFill>
              <a:effectLst>
                <a:outerShdw blurRad="38100" dist="38100" dir="2700000" algn="tl">
                  <a:srgbClr val="000000">
                    <a:alpha val="43137"/>
                  </a:srgbClr>
                </a:outerShdw>
              </a:effectLst>
              <a:latin typeface="+mj-lt"/>
              <a:cs typeface="+mn-cs"/>
            </a:endParaRPr>
          </a:p>
        </p:txBody>
      </p:sp>
      <p:sp>
        <p:nvSpPr>
          <p:cNvPr id="13" name="Rounded Rectangle 12"/>
          <p:cNvSpPr/>
          <p:nvPr/>
        </p:nvSpPr>
        <p:spPr>
          <a:xfrm>
            <a:off x="1371600" y="2133600"/>
            <a:ext cx="7162800" cy="1009648"/>
          </a:xfrm>
          <a:prstGeom prst="roundRect">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5400000" scaled="1"/>
            <a:tileRect/>
          </a:gradFill>
          <a:ln w="76200">
            <a:solidFill>
              <a:schemeClr val="bg1"/>
            </a:solidFill>
          </a:ln>
          <a:effectLst>
            <a:glow rad="101600">
              <a:schemeClr val="tx1">
                <a:lumMod val="95000"/>
                <a:lumOff val="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tx1">
                      <a:alpha val="60000"/>
                    </a:schemeClr>
                  </a:glow>
                  <a:outerShdw blurRad="38100" dist="38100" dir="2700000" algn="tl">
                    <a:srgbClr val="000000">
                      <a:alpha val="43137"/>
                    </a:srgbClr>
                  </a:outerShdw>
                </a:effectLst>
              </a:rPr>
              <a:t>Menyediakan</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ketenteraan</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untuk</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pertahanan</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14" name="Rounded Rectangle 13"/>
          <p:cNvSpPr/>
          <p:nvPr/>
        </p:nvSpPr>
        <p:spPr>
          <a:xfrm>
            <a:off x="1295400" y="3357562"/>
            <a:ext cx="7162800" cy="857256"/>
          </a:xfrm>
          <a:prstGeom prst="roundRect">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5400000" scaled="1"/>
            <a:tileRect/>
          </a:gradFill>
          <a:ln w="76200">
            <a:solidFill>
              <a:schemeClr val="bg1"/>
            </a:solidFill>
          </a:ln>
          <a:effectLst>
            <a:glow rad="101600">
              <a:schemeClr val="tx1">
                <a:lumMod val="95000"/>
                <a:lumOff val="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tx1">
                      <a:alpha val="60000"/>
                    </a:schemeClr>
                  </a:glow>
                  <a:outerShdw blurRad="38100" dist="38100" dir="2700000" algn="tl">
                    <a:srgbClr val="000000">
                      <a:alpha val="43137"/>
                    </a:srgbClr>
                  </a:outerShdw>
                </a:effectLst>
              </a:rPr>
              <a:t>Penyebaran</a:t>
            </a:r>
            <a:r>
              <a:rPr lang="en-US" sz="2800" b="1" dirty="0" smtClean="0">
                <a:effectLst>
                  <a:glow rad="101600">
                    <a:schemeClr val="tx1">
                      <a:alpha val="60000"/>
                    </a:schemeClr>
                  </a:glow>
                  <a:outerShdw blurRad="38100" dist="38100" dir="2700000" algn="tl">
                    <a:srgbClr val="000000">
                      <a:alpha val="43137"/>
                    </a:srgbClr>
                  </a:outerShdw>
                </a:effectLst>
              </a:rPr>
              <a:t> agama </a:t>
            </a:r>
            <a:r>
              <a:rPr lang="en-US" sz="2800" b="1" dirty="0" err="1" smtClean="0">
                <a:effectLst>
                  <a:glow rad="101600">
                    <a:schemeClr val="tx1">
                      <a:alpha val="60000"/>
                    </a:schemeClr>
                  </a:glow>
                  <a:outerShdw blurRad="38100" dist="38100" dir="2700000" algn="tl">
                    <a:srgbClr val="000000">
                      <a:alpha val="43137"/>
                    </a:srgbClr>
                  </a:outerShdw>
                </a:effectLst>
              </a:rPr>
              <a:t>islam</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15" name="Rounded Rectangle 14"/>
          <p:cNvSpPr/>
          <p:nvPr/>
        </p:nvSpPr>
        <p:spPr>
          <a:xfrm>
            <a:off x="1295400" y="4476744"/>
            <a:ext cx="7162800" cy="857256"/>
          </a:xfrm>
          <a:prstGeom prst="roundRect">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5400000" scaled="1"/>
            <a:tileRect/>
          </a:gradFill>
          <a:ln w="76200">
            <a:solidFill>
              <a:schemeClr val="bg1"/>
            </a:solidFill>
          </a:ln>
          <a:effectLst>
            <a:glow rad="101600">
              <a:schemeClr val="tx1">
                <a:lumMod val="95000"/>
                <a:lumOff val="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tx1">
                      <a:alpha val="60000"/>
                    </a:schemeClr>
                  </a:glow>
                  <a:outerShdw blurRad="38100" dist="38100" dir="2700000" algn="tl">
                    <a:srgbClr val="000000">
                      <a:alpha val="43137"/>
                    </a:srgbClr>
                  </a:outerShdw>
                </a:effectLst>
              </a:rPr>
              <a:t>Kutipan</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dan</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agihan</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zakat</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20" name="Rounded Rectangle 19"/>
          <p:cNvSpPr/>
          <p:nvPr/>
        </p:nvSpPr>
        <p:spPr>
          <a:xfrm>
            <a:off x="1295400" y="5543544"/>
            <a:ext cx="7162800" cy="857256"/>
          </a:xfrm>
          <a:prstGeom prst="roundRect">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5400000" scaled="1"/>
            <a:tileRect/>
          </a:gradFill>
          <a:ln w="76200">
            <a:solidFill>
              <a:schemeClr val="bg1"/>
            </a:solidFill>
          </a:ln>
          <a:effectLst>
            <a:glow rad="101600">
              <a:schemeClr val="tx1">
                <a:lumMod val="95000"/>
                <a:lumOff val="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tx1">
                      <a:alpha val="60000"/>
                    </a:schemeClr>
                  </a:glow>
                  <a:outerShdw blurRad="38100" dist="38100" dir="2700000" algn="tl">
                    <a:srgbClr val="000000">
                      <a:alpha val="43137"/>
                    </a:srgbClr>
                  </a:outerShdw>
                </a:effectLst>
              </a:rPr>
              <a:t>Melaksanakn</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keadilan</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dan</a:t>
            </a:r>
            <a:r>
              <a:rPr lang="en-US" sz="2800" b="1" dirty="0" smtClean="0">
                <a:effectLst>
                  <a:glow rad="101600">
                    <a:schemeClr val="tx1">
                      <a:alpha val="60000"/>
                    </a:schemeClr>
                  </a:glow>
                  <a:outerShdw blurRad="38100" dist="38100" dir="2700000" algn="tl">
                    <a:srgbClr val="000000">
                      <a:alpha val="43137"/>
                    </a:srgbClr>
                  </a:outerShdw>
                </a:effectLst>
              </a:rPr>
              <a:t> lain-lain</a:t>
            </a:r>
            <a:endParaRPr lang="en-US" sz="2800" b="1" dirty="0">
              <a:effectLst>
                <a:glow rad="101600">
                  <a:schemeClr val="tx1">
                    <a:alpha val="60000"/>
                  </a:schemeClr>
                </a:glow>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20000"/>
          </a:blip>
          <a:srcRect/>
          <a:stretch>
            <a:fillRect/>
          </a:stretch>
        </p:blipFill>
        <p:spPr bwMode="auto">
          <a:xfrm>
            <a:off x="-23813" y="-23813"/>
            <a:ext cx="9191626" cy="6905626"/>
          </a:xfrm>
          <a:prstGeom prst="rect">
            <a:avLst/>
          </a:prstGeom>
          <a:noFill/>
          <a:ln w="9525">
            <a:noFill/>
            <a:miter lim="800000"/>
            <a:headEnd/>
            <a:tailEnd/>
          </a:ln>
        </p:spPr>
      </p:pic>
      <p:sp>
        <p:nvSpPr>
          <p:cNvPr id="5" name="TextBox 4"/>
          <p:cNvSpPr txBox="1"/>
          <p:nvPr/>
        </p:nvSpPr>
        <p:spPr>
          <a:xfrm>
            <a:off x="838200" y="152400"/>
            <a:ext cx="7696200" cy="830997"/>
          </a:xfrm>
          <a:prstGeom prst="rect">
            <a:avLst/>
          </a:prstGeom>
          <a:noFill/>
        </p:spPr>
        <p:txBody>
          <a:bodyPr>
            <a:spAutoFit/>
          </a:bodyPr>
          <a:lstStyle/>
          <a:p>
            <a:pPr algn="ctr" fontAlgn="auto">
              <a:spcBef>
                <a:spcPts val="0"/>
              </a:spcBef>
              <a:spcAft>
                <a:spcPts val="0"/>
              </a:spcAft>
              <a:defRPr/>
            </a:pPr>
            <a:r>
              <a:rPr lang="en-US" sz="2400" b="1"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Pelantikan</a:t>
            </a:r>
            <a:r>
              <a:rPr lang="en-US" sz="2400" b="1"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 As Sultan </a:t>
            </a:r>
            <a:r>
              <a:rPr lang="en-US" sz="2400" b="1"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tidak</a:t>
            </a:r>
            <a:r>
              <a:rPr lang="en-US" sz="2400" b="1"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 </a:t>
            </a:r>
            <a:r>
              <a:rPr lang="en-US" sz="2400" b="1"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bercanggah</a:t>
            </a:r>
            <a:r>
              <a:rPr lang="en-US" sz="2400" b="1"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  </a:t>
            </a:r>
            <a:r>
              <a:rPr lang="en-US" sz="2400" b="1"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dengan</a:t>
            </a:r>
            <a:r>
              <a:rPr lang="en-US" sz="2400" b="1"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 </a:t>
            </a:r>
            <a:r>
              <a:rPr lang="en-US" sz="2400" b="1"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ajaran</a:t>
            </a:r>
            <a:r>
              <a:rPr lang="en-US" sz="2400" b="1"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 </a:t>
            </a:r>
            <a:r>
              <a:rPr lang="en-US" sz="2400" b="1"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islam</a:t>
            </a:r>
            <a:r>
              <a:rPr lang="en-US" sz="2400" b="1"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a:t>
            </a:r>
            <a:endParaRPr lang="en-US" sz="2400" b="1" dirty="0">
              <a:ln>
                <a:solidFill>
                  <a:schemeClr val="bg1"/>
                </a:solidFill>
              </a:ln>
              <a:solidFill>
                <a:srgbClr val="002060"/>
              </a:solidFill>
              <a:effectLst>
                <a:outerShdw blurRad="38100" dist="38100" dir="2700000" algn="tl">
                  <a:srgbClr val="000000">
                    <a:alpha val="43137"/>
                  </a:srgbClr>
                </a:outerShdw>
              </a:effectLst>
              <a:latin typeface="+mj-lt"/>
              <a:cs typeface="+mn-cs"/>
            </a:endParaRPr>
          </a:p>
        </p:txBody>
      </p:sp>
      <p:sp>
        <p:nvSpPr>
          <p:cNvPr id="6" name="Flowchart: Punched Tape 5"/>
          <p:cNvSpPr/>
          <p:nvPr/>
        </p:nvSpPr>
        <p:spPr>
          <a:xfrm>
            <a:off x="1524000" y="990600"/>
            <a:ext cx="2971800" cy="1600200"/>
          </a:xfrm>
          <a:prstGeom prst="flowChartPunchedTape">
            <a:avLst/>
          </a:prstGeom>
          <a:solidFill>
            <a:srgbClr val="008000"/>
          </a:solidFill>
          <a:ln>
            <a:solidFill>
              <a:schemeClr val="bg1"/>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ln>
                  <a:solidFill>
                    <a:sysClr val="windowText" lastClr="000000"/>
                  </a:solidFill>
                </a:ln>
                <a:effectLst>
                  <a:outerShdw blurRad="38100" dist="38100" dir="2700000" algn="tl">
                    <a:srgbClr val="000000">
                      <a:alpha val="43137"/>
                    </a:srgbClr>
                  </a:outerShdw>
                </a:effectLst>
              </a:rPr>
              <a:t>Imam </a:t>
            </a:r>
          </a:p>
          <a:p>
            <a:pPr algn="ctr" fontAlgn="auto">
              <a:spcBef>
                <a:spcPts val="0"/>
              </a:spcBef>
              <a:spcAft>
                <a:spcPts val="0"/>
              </a:spcAft>
              <a:defRPr/>
            </a:pPr>
            <a:r>
              <a:rPr lang="en-US" sz="2800" b="1" dirty="0" smtClean="0">
                <a:ln>
                  <a:solidFill>
                    <a:sysClr val="windowText" lastClr="000000"/>
                  </a:solidFill>
                </a:ln>
                <a:effectLst>
                  <a:outerShdw blurRad="38100" dist="38100" dir="2700000" algn="tl">
                    <a:srgbClr val="000000">
                      <a:alpha val="43137"/>
                    </a:srgbClr>
                  </a:outerShdw>
                </a:effectLst>
              </a:rPr>
              <a:t>Al </a:t>
            </a:r>
            <a:r>
              <a:rPr lang="en-US" sz="2800" b="1" dirty="0" err="1" smtClean="0">
                <a:ln>
                  <a:solidFill>
                    <a:sysClr val="windowText" lastClr="000000"/>
                  </a:solidFill>
                </a:ln>
                <a:effectLst>
                  <a:outerShdw blurRad="38100" dist="38100" dir="2700000" algn="tl">
                    <a:srgbClr val="000000">
                      <a:alpha val="43137"/>
                    </a:srgbClr>
                  </a:outerShdw>
                </a:effectLst>
              </a:rPr>
              <a:t>Mawardi</a:t>
            </a:r>
            <a:endParaRPr lang="en-US" sz="2800" b="1" dirty="0">
              <a:ln>
                <a:solidFill>
                  <a:sysClr val="windowText" lastClr="000000"/>
                </a:solidFill>
              </a:ln>
              <a:effectLst>
                <a:outerShdw blurRad="38100" dist="38100" dir="2700000" algn="tl">
                  <a:srgbClr val="000000">
                    <a:alpha val="43137"/>
                  </a:srgbClr>
                </a:outerShdw>
              </a:effectLst>
            </a:endParaRPr>
          </a:p>
        </p:txBody>
      </p:sp>
      <p:sp>
        <p:nvSpPr>
          <p:cNvPr id="11" name="Flowchart: Punched Tape 10"/>
          <p:cNvSpPr/>
          <p:nvPr/>
        </p:nvSpPr>
        <p:spPr>
          <a:xfrm>
            <a:off x="1524000" y="2590800"/>
            <a:ext cx="2971800" cy="1600200"/>
          </a:xfrm>
          <a:prstGeom prst="flowChartPunchedTape">
            <a:avLst/>
          </a:prstGeom>
          <a:solidFill>
            <a:srgbClr val="008000"/>
          </a:solidFill>
          <a:ln>
            <a:solidFill>
              <a:schemeClr val="bg1"/>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ysClr val="windowText" lastClr="000000"/>
                  </a:solidFill>
                </a:ln>
                <a:effectLst>
                  <a:outerShdw blurRad="38100" dist="38100" dir="2700000" algn="tl">
                    <a:srgbClr val="000000">
                      <a:alpha val="43137"/>
                    </a:srgbClr>
                  </a:outerShdw>
                </a:effectLst>
              </a:rPr>
              <a:t>Qadhi</a:t>
            </a:r>
            <a:r>
              <a:rPr lang="en-US" sz="2800" b="1" dirty="0" smtClean="0">
                <a:ln>
                  <a:solidFill>
                    <a:sysClr val="windowText" lastClr="000000"/>
                  </a:solidFill>
                </a:ln>
                <a:effectLst>
                  <a:outerShdw blurRad="38100" dist="38100" dir="2700000" algn="tl">
                    <a:srgbClr val="000000">
                      <a:alpha val="43137"/>
                    </a:srgbClr>
                  </a:outerShdw>
                </a:effectLst>
              </a:rPr>
              <a:t> </a:t>
            </a:r>
          </a:p>
          <a:p>
            <a:pPr algn="ctr" fontAlgn="auto">
              <a:spcBef>
                <a:spcPts val="0"/>
              </a:spcBef>
              <a:spcAft>
                <a:spcPts val="0"/>
              </a:spcAft>
              <a:defRPr/>
            </a:pPr>
            <a:r>
              <a:rPr lang="en-US" sz="2800" b="1" dirty="0" smtClean="0">
                <a:ln>
                  <a:solidFill>
                    <a:sysClr val="windowText" lastClr="000000"/>
                  </a:solidFill>
                </a:ln>
                <a:effectLst>
                  <a:outerShdw blurRad="38100" dist="38100" dir="2700000" algn="tl">
                    <a:srgbClr val="000000">
                      <a:alpha val="43137"/>
                    </a:srgbClr>
                  </a:outerShdw>
                </a:effectLst>
              </a:rPr>
              <a:t>Abu </a:t>
            </a:r>
            <a:r>
              <a:rPr lang="en-US" sz="2800" b="1" dirty="0" err="1" smtClean="0">
                <a:ln>
                  <a:solidFill>
                    <a:sysClr val="windowText" lastClr="000000"/>
                  </a:solidFill>
                </a:ln>
                <a:effectLst>
                  <a:outerShdw blurRad="38100" dist="38100" dir="2700000" algn="tl">
                    <a:srgbClr val="000000">
                      <a:alpha val="43137"/>
                    </a:srgbClr>
                  </a:outerShdw>
                </a:effectLst>
              </a:rPr>
              <a:t>Ya’la</a:t>
            </a:r>
            <a:endParaRPr lang="en-US" sz="2800" b="1" dirty="0">
              <a:ln>
                <a:solidFill>
                  <a:sysClr val="windowText" lastClr="000000"/>
                </a:solidFill>
              </a:ln>
              <a:effectLst>
                <a:outerShdw blurRad="38100" dist="38100" dir="2700000" algn="tl">
                  <a:srgbClr val="000000">
                    <a:alpha val="43137"/>
                  </a:srgbClr>
                </a:outerShdw>
              </a:effectLst>
            </a:endParaRPr>
          </a:p>
        </p:txBody>
      </p:sp>
      <p:sp>
        <p:nvSpPr>
          <p:cNvPr id="13" name="Rounded Rectangle 12"/>
          <p:cNvSpPr/>
          <p:nvPr/>
        </p:nvSpPr>
        <p:spPr>
          <a:xfrm>
            <a:off x="5486400" y="1219200"/>
            <a:ext cx="2209800" cy="2971800"/>
          </a:xfrm>
          <a:prstGeom prst="roundRect">
            <a:avLst/>
          </a:prstGeom>
          <a:solidFill>
            <a:srgbClr val="CC0099"/>
          </a:solidFill>
          <a:ln>
            <a:solidFill>
              <a:srgbClr val="CC0099"/>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4754" name="Picture 2" descr="View Image">
            <a:hlinkClick r:id="rId3"/>
          </p:cNvPr>
          <p:cNvPicPr>
            <a:picLocks noChangeAspect="1" noChangeArrowheads="1"/>
          </p:cNvPicPr>
          <p:nvPr/>
        </p:nvPicPr>
        <p:blipFill>
          <a:blip r:embed="rId4"/>
          <a:srcRect/>
          <a:stretch>
            <a:fillRect/>
          </a:stretch>
        </p:blipFill>
        <p:spPr bwMode="auto">
          <a:xfrm>
            <a:off x="5697792" y="1509252"/>
            <a:ext cx="1796844" cy="2438400"/>
          </a:xfrm>
          <a:prstGeom prst="rect">
            <a:avLst/>
          </a:prstGeom>
          <a:noFill/>
          <a:effectLst>
            <a:glow rad="228600">
              <a:schemeClr val="accent5">
                <a:satMod val="175000"/>
                <a:alpha val="40000"/>
              </a:schemeClr>
            </a:glow>
          </a:effectLst>
        </p:spPr>
      </p:pic>
      <p:cxnSp>
        <p:nvCxnSpPr>
          <p:cNvPr id="15" name="Curved Connector 14"/>
          <p:cNvCxnSpPr>
            <a:stCxn id="6" idx="3"/>
            <a:endCxn id="11" idx="3"/>
          </p:cNvCxnSpPr>
          <p:nvPr/>
        </p:nvCxnSpPr>
        <p:spPr>
          <a:xfrm>
            <a:off x="4495800" y="1790700"/>
            <a:ext cx="1588" cy="1600200"/>
          </a:xfrm>
          <a:prstGeom prst="curvedConnector3">
            <a:avLst>
              <a:gd name="adj1" fmla="val 61761165"/>
            </a:avLst>
          </a:prstGeom>
          <a:ln w="57150">
            <a:solidFill>
              <a:srgbClr val="CC0099"/>
            </a:solidFill>
            <a:headEnd type="arrow"/>
            <a:tailEnd type="arrow"/>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419600" y="1600200"/>
            <a:ext cx="381000" cy="381000"/>
          </a:xfrm>
          <a:prstGeom prst="ellipse">
            <a:avLst/>
          </a:prstGeom>
          <a:solidFill>
            <a:srgbClr val="CC0099"/>
          </a:solidFill>
          <a:ln>
            <a:solidFill>
              <a:srgbClr val="CC0099"/>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20" name="Oval 19"/>
          <p:cNvSpPr/>
          <p:nvPr/>
        </p:nvSpPr>
        <p:spPr>
          <a:xfrm>
            <a:off x="4419600" y="3200400"/>
            <a:ext cx="381000" cy="381000"/>
          </a:xfrm>
          <a:prstGeom prst="ellipse">
            <a:avLst/>
          </a:prstGeom>
          <a:solidFill>
            <a:srgbClr val="CC0099"/>
          </a:solidFill>
          <a:ln>
            <a:solidFill>
              <a:srgbClr val="CC0099"/>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23" name="Flowchart: Alternate Process 22"/>
          <p:cNvSpPr/>
          <p:nvPr/>
        </p:nvSpPr>
        <p:spPr>
          <a:xfrm>
            <a:off x="1143000" y="4343400"/>
            <a:ext cx="7391400" cy="685800"/>
          </a:xfrm>
          <a:prstGeom prst="flowChartAlternateProcess">
            <a:avLst/>
          </a:prstGeom>
          <a:solidFill>
            <a:srgbClr val="660066"/>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a:solidFill>
                    <a:sysClr val="windowText" lastClr="000000"/>
                  </a:solidFill>
                </a:ln>
                <a:effectLst>
                  <a:outerShdw blurRad="38100" dist="38100" dir="2700000" algn="tl">
                    <a:srgbClr val="000000">
                      <a:alpha val="43137"/>
                    </a:srgbClr>
                  </a:outerShdw>
                </a:effectLst>
                <a:latin typeface="Cooper Black" pitchFamily="18" charset="0"/>
              </a:rPr>
              <a:t>Sultan </a:t>
            </a:r>
            <a:r>
              <a:rPr lang="en-US" sz="2000" b="1" dirty="0" err="1" smtClean="0">
                <a:ln>
                  <a:solidFill>
                    <a:sysClr val="windowText" lastClr="000000"/>
                  </a:solidFill>
                </a:ln>
                <a:effectLst>
                  <a:outerShdw blurRad="38100" dist="38100" dir="2700000" algn="tl">
                    <a:srgbClr val="000000">
                      <a:alpha val="43137"/>
                    </a:srgbClr>
                  </a:outerShdw>
                </a:effectLst>
                <a:latin typeface="Cooper Black" pitchFamily="18" charset="0"/>
              </a:rPr>
              <a:t>Harus</a:t>
            </a:r>
            <a:r>
              <a:rPr lang="en-US" sz="2000" b="1" dirty="0" smtClean="0">
                <a:ln>
                  <a:solidFill>
                    <a:sysClr val="windowText" lastClr="000000"/>
                  </a:solidFill>
                </a:ln>
                <a:effectLst>
                  <a:outerShdw blurRad="38100" dist="38100" dir="2700000" algn="tl">
                    <a:srgbClr val="000000">
                      <a:alpha val="43137"/>
                    </a:srgbClr>
                  </a:outerShdw>
                </a:effectLst>
                <a:latin typeface="Cooper Black" pitchFamily="18" charset="0"/>
              </a:rPr>
              <a:t> </a:t>
            </a:r>
            <a:r>
              <a:rPr lang="en-US" sz="2000" b="1" dirty="0" err="1" smtClean="0">
                <a:ln>
                  <a:solidFill>
                    <a:sysClr val="windowText" lastClr="000000"/>
                  </a:solidFill>
                </a:ln>
                <a:effectLst>
                  <a:outerShdw blurRad="38100" dist="38100" dir="2700000" algn="tl">
                    <a:srgbClr val="000000">
                      <a:alpha val="43137"/>
                    </a:srgbClr>
                  </a:outerShdw>
                </a:effectLst>
                <a:latin typeface="Cooper Black" pitchFamily="18" charset="0"/>
              </a:rPr>
              <a:t>Melantik</a:t>
            </a:r>
            <a:r>
              <a:rPr lang="en-US" sz="2000" b="1" dirty="0" smtClean="0">
                <a:ln>
                  <a:solidFill>
                    <a:sysClr val="windowText" lastClr="000000"/>
                  </a:solidFill>
                </a:ln>
                <a:effectLst>
                  <a:outerShdw blurRad="38100" dist="38100" dir="2700000" algn="tl">
                    <a:srgbClr val="000000">
                      <a:alpha val="43137"/>
                    </a:srgbClr>
                  </a:outerShdw>
                </a:effectLst>
                <a:latin typeface="Cooper Black" pitchFamily="18" charset="0"/>
              </a:rPr>
              <a:t> </a:t>
            </a:r>
            <a:r>
              <a:rPr lang="en-US" sz="2000" b="1" dirty="0" err="1" smtClean="0">
                <a:ln>
                  <a:solidFill>
                    <a:sysClr val="windowText" lastClr="000000"/>
                  </a:solidFill>
                </a:ln>
                <a:effectLst>
                  <a:outerShdw blurRad="38100" dist="38100" dir="2700000" algn="tl">
                    <a:srgbClr val="000000">
                      <a:alpha val="43137"/>
                    </a:srgbClr>
                  </a:outerShdw>
                </a:effectLst>
                <a:latin typeface="Cooper Black" pitchFamily="18" charset="0"/>
              </a:rPr>
              <a:t>Anak</a:t>
            </a:r>
            <a:r>
              <a:rPr lang="en-US" sz="2000" b="1" dirty="0" smtClean="0">
                <a:ln>
                  <a:solidFill>
                    <a:sysClr val="windowText" lastClr="000000"/>
                  </a:solidFill>
                </a:ln>
                <a:effectLst>
                  <a:outerShdw blurRad="38100" dist="38100" dir="2700000" algn="tl">
                    <a:srgbClr val="000000">
                      <a:alpha val="43137"/>
                    </a:srgbClr>
                  </a:outerShdw>
                </a:effectLst>
                <a:latin typeface="Cooper Black" pitchFamily="18" charset="0"/>
              </a:rPr>
              <a:t> </a:t>
            </a:r>
            <a:r>
              <a:rPr lang="en-US" sz="2000" b="1" dirty="0" err="1" smtClean="0">
                <a:ln>
                  <a:solidFill>
                    <a:sysClr val="windowText" lastClr="000000"/>
                  </a:solidFill>
                </a:ln>
                <a:effectLst>
                  <a:outerShdw blurRad="38100" dist="38100" dir="2700000" algn="tl">
                    <a:srgbClr val="000000">
                      <a:alpha val="43137"/>
                    </a:srgbClr>
                  </a:outerShdw>
                </a:effectLst>
                <a:latin typeface="Cooper Black" pitchFamily="18" charset="0"/>
              </a:rPr>
              <a:t>Atau</a:t>
            </a:r>
            <a:r>
              <a:rPr lang="en-US" sz="2000" b="1" dirty="0" smtClean="0">
                <a:ln>
                  <a:solidFill>
                    <a:sysClr val="windowText" lastClr="000000"/>
                  </a:solidFill>
                </a:ln>
                <a:effectLst>
                  <a:outerShdw blurRad="38100" dist="38100" dir="2700000" algn="tl">
                    <a:srgbClr val="000000">
                      <a:alpha val="43137"/>
                    </a:srgbClr>
                  </a:outerShdw>
                </a:effectLst>
                <a:latin typeface="Cooper Black" pitchFamily="18" charset="0"/>
              </a:rPr>
              <a:t> </a:t>
            </a:r>
            <a:r>
              <a:rPr lang="en-US" sz="2000" b="1" dirty="0" err="1" smtClean="0">
                <a:ln>
                  <a:solidFill>
                    <a:sysClr val="windowText" lastClr="000000"/>
                  </a:solidFill>
                </a:ln>
                <a:effectLst>
                  <a:outerShdw blurRad="38100" dist="38100" dir="2700000" algn="tl">
                    <a:srgbClr val="000000">
                      <a:alpha val="43137"/>
                    </a:srgbClr>
                  </a:outerShdw>
                </a:effectLst>
                <a:latin typeface="Cooper Black" pitchFamily="18" charset="0"/>
              </a:rPr>
              <a:t>Bapanya</a:t>
            </a:r>
            <a:r>
              <a:rPr lang="en-US" sz="2000" b="1" dirty="0" smtClean="0">
                <a:ln>
                  <a:solidFill>
                    <a:sysClr val="windowText" lastClr="000000"/>
                  </a:solidFill>
                </a:ln>
                <a:effectLst>
                  <a:outerShdw blurRad="38100" dist="38100" dir="2700000" algn="tl">
                    <a:srgbClr val="000000">
                      <a:alpha val="43137"/>
                    </a:srgbClr>
                  </a:outerShdw>
                </a:effectLst>
                <a:latin typeface="Cooper Black" pitchFamily="18" charset="0"/>
              </a:rPr>
              <a:t> </a:t>
            </a:r>
            <a:endParaRPr lang="en-US" sz="2000" b="1" dirty="0" smtClean="0">
              <a:ln>
                <a:solidFill>
                  <a:sysClr val="windowText" lastClr="000000"/>
                </a:solidFill>
              </a:ln>
              <a:effectLst>
                <a:outerShdw blurRad="38100" dist="38100" dir="2700000" algn="tl">
                  <a:srgbClr val="000000">
                    <a:alpha val="43137"/>
                  </a:srgbClr>
                </a:outerShdw>
              </a:effectLst>
              <a:latin typeface="Cooper Black" pitchFamily="18" charset="0"/>
            </a:endParaRPr>
          </a:p>
          <a:p>
            <a:pPr algn="ctr"/>
            <a:r>
              <a:rPr lang="en-US" sz="2000" b="1" dirty="0" err="1" smtClean="0">
                <a:ln>
                  <a:solidFill>
                    <a:sysClr val="windowText" lastClr="000000"/>
                  </a:solidFill>
                </a:ln>
                <a:effectLst>
                  <a:outerShdw blurRad="38100" dist="38100" dir="2700000" algn="tl">
                    <a:srgbClr val="000000">
                      <a:alpha val="43137"/>
                    </a:srgbClr>
                  </a:outerShdw>
                </a:effectLst>
                <a:latin typeface="Cooper Black" pitchFamily="18" charset="0"/>
              </a:rPr>
              <a:t>Sebagai</a:t>
            </a:r>
            <a:r>
              <a:rPr lang="en-US" sz="2000" b="1" dirty="0" smtClean="0">
                <a:ln>
                  <a:solidFill>
                    <a:sysClr val="windowText" lastClr="000000"/>
                  </a:solidFill>
                </a:ln>
                <a:effectLst>
                  <a:outerShdw blurRad="38100" dist="38100" dir="2700000" algn="tl">
                    <a:srgbClr val="000000">
                      <a:alpha val="43137"/>
                    </a:srgbClr>
                  </a:outerShdw>
                </a:effectLst>
                <a:latin typeface="Cooper Black" pitchFamily="18" charset="0"/>
              </a:rPr>
              <a:t> </a:t>
            </a:r>
            <a:r>
              <a:rPr lang="en-US" sz="2000" b="1" dirty="0" err="1" smtClean="0">
                <a:ln>
                  <a:solidFill>
                    <a:sysClr val="windowText" lastClr="000000"/>
                  </a:solidFill>
                </a:ln>
                <a:effectLst>
                  <a:outerShdw blurRad="38100" dist="38100" dir="2700000" algn="tl">
                    <a:srgbClr val="000000">
                      <a:alpha val="43137"/>
                    </a:srgbClr>
                  </a:outerShdw>
                </a:effectLst>
                <a:latin typeface="Cooper Black" pitchFamily="18" charset="0"/>
              </a:rPr>
              <a:t>Ganti</a:t>
            </a:r>
            <a:endParaRPr lang="en-US" sz="2000" b="1" dirty="0">
              <a:ln>
                <a:solidFill>
                  <a:sysClr val="windowText" lastClr="000000"/>
                </a:solidFill>
              </a:ln>
              <a:effectLst>
                <a:outerShdw blurRad="38100" dist="38100" dir="2700000" algn="tl">
                  <a:srgbClr val="000000">
                    <a:alpha val="43137"/>
                  </a:srgbClr>
                </a:outerShdw>
              </a:effectLst>
              <a:latin typeface="Cooper Black" pitchFamily="18" charset="0"/>
            </a:endParaRPr>
          </a:p>
        </p:txBody>
      </p:sp>
      <p:sp>
        <p:nvSpPr>
          <p:cNvPr id="24" name="Flowchart: Alternate Process 23"/>
          <p:cNvSpPr/>
          <p:nvPr/>
        </p:nvSpPr>
        <p:spPr>
          <a:xfrm>
            <a:off x="1143000" y="5105400"/>
            <a:ext cx="7391400" cy="685800"/>
          </a:xfrm>
          <a:prstGeom prst="flowChartAlternateProcess">
            <a:avLst/>
          </a:prstGeom>
          <a:solidFill>
            <a:srgbClr val="660066"/>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a:solidFill>
                    <a:sysClr val="windowText" lastClr="000000"/>
                  </a:solidFill>
                </a:ln>
                <a:effectLst>
                  <a:outerShdw blurRad="38100" dist="38100" dir="2700000" algn="tl">
                    <a:srgbClr val="000000">
                      <a:alpha val="43137"/>
                    </a:srgbClr>
                  </a:outerShdw>
                </a:effectLst>
                <a:latin typeface="Cooper Black" pitchFamily="18" charset="0"/>
              </a:rPr>
              <a:t>Sultan </a:t>
            </a:r>
            <a:r>
              <a:rPr lang="en-US" sz="2000" b="1" dirty="0" err="1" smtClean="0">
                <a:ln>
                  <a:solidFill>
                    <a:sysClr val="windowText" lastClr="000000"/>
                  </a:solidFill>
                </a:ln>
                <a:effectLst>
                  <a:outerShdw blurRad="38100" dist="38100" dir="2700000" algn="tl">
                    <a:srgbClr val="000000">
                      <a:alpha val="43137"/>
                    </a:srgbClr>
                  </a:outerShdw>
                </a:effectLst>
                <a:latin typeface="Cooper Black" pitchFamily="18" charset="0"/>
              </a:rPr>
              <a:t>Pemerintah</a:t>
            </a:r>
            <a:r>
              <a:rPr lang="en-US" sz="2000" b="1" dirty="0" smtClean="0">
                <a:ln>
                  <a:solidFill>
                    <a:sysClr val="windowText" lastClr="000000"/>
                  </a:solidFill>
                </a:ln>
                <a:effectLst>
                  <a:outerShdw blurRad="38100" dist="38100" dir="2700000" algn="tl">
                    <a:srgbClr val="000000">
                      <a:alpha val="43137"/>
                    </a:srgbClr>
                  </a:outerShdw>
                </a:effectLst>
                <a:latin typeface="Cooper Black" pitchFamily="18" charset="0"/>
              </a:rPr>
              <a:t> </a:t>
            </a:r>
            <a:r>
              <a:rPr lang="en-US" sz="2000" b="1" dirty="0" err="1" smtClean="0">
                <a:ln>
                  <a:solidFill>
                    <a:sysClr val="windowText" lastClr="000000"/>
                  </a:solidFill>
                </a:ln>
                <a:effectLst>
                  <a:outerShdw blurRad="38100" dist="38100" dir="2700000" algn="tl">
                    <a:srgbClr val="000000">
                      <a:alpha val="43137"/>
                    </a:srgbClr>
                  </a:outerShdw>
                </a:effectLst>
                <a:latin typeface="Cooper Black" pitchFamily="18" charset="0"/>
              </a:rPr>
              <a:t>Tertinggi</a:t>
            </a:r>
            <a:r>
              <a:rPr lang="en-US" sz="2000" b="1" dirty="0" smtClean="0">
                <a:ln>
                  <a:solidFill>
                    <a:sysClr val="windowText" lastClr="000000"/>
                  </a:solidFill>
                </a:ln>
                <a:effectLst>
                  <a:outerShdw blurRad="38100" dist="38100" dir="2700000" algn="tl">
                    <a:srgbClr val="000000">
                      <a:alpha val="43137"/>
                    </a:srgbClr>
                  </a:outerShdw>
                </a:effectLst>
                <a:latin typeface="Cooper Black" pitchFamily="18" charset="0"/>
              </a:rPr>
              <a:t> </a:t>
            </a:r>
            <a:r>
              <a:rPr lang="en-US" sz="2000" b="1" dirty="0" err="1" smtClean="0">
                <a:ln>
                  <a:solidFill>
                    <a:sysClr val="windowText" lastClr="000000"/>
                  </a:solidFill>
                </a:ln>
                <a:effectLst>
                  <a:outerShdw blurRad="38100" dist="38100" dir="2700000" algn="tl">
                    <a:srgbClr val="000000">
                      <a:alpha val="43137"/>
                    </a:srgbClr>
                  </a:outerShdw>
                </a:effectLst>
                <a:latin typeface="Cooper Black" pitchFamily="18" charset="0"/>
              </a:rPr>
              <a:t>Wajib</a:t>
            </a:r>
            <a:r>
              <a:rPr lang="en-US" sz="2000" b="1" dirty="0" smtClean="0">
                <a:ln>
                  <a:solidFill>
                    <a:sysClr val="windowText" lastClr="000000"/>
                  </a:solidFill>
                </a:ln>
                <a:effectLst>
                  <a:outerShdw blurRad="38100" dist="38100" dir="2700000" algn="tl">
                    <a:srgbClr val="000000">
                      <a:alpha val="43137"/>
                    </a:srgbClr>
                  </a:outerShdw>
                </a:effectLst>
                <a:latin typeface="Cooper Black" pitchFamily="18" charset="0"/>
              </a:rPr>
              <a:t> </a:t>
            </a:r>
            <a:r>
              <a:rPr lang="en-US" sz="2000" b="1" dirty="0" err="1" smtClean="0">
                <a:ln>
                  <a:solidFill>
                    <a:sysClr val="windowText" lastClr="000000"/>
                  </a:solidFill>
                </a:ln>
                <a:effectLst>
                  <a:outerShdw blurRad="38100" dist="38100" dir="2700000" algn="tl">
                    <a:srgbClr val="000000">
                      <a:alpha val="43137"/>
                    </a:srgbClr>
                  </a:outerShdw>
                </a:effectLst>
                <a:latin typeface="Cooper Black" pitchFamily="18" charset="0"/>
              </a:rPr>
              <a:t>Ditaati</a:t>
            </a:r>
            <a:endParaRPr lang="en-US" sz="2000" b="1" dirty="0">
              <a:ln>
                <a:solidFill>
                  <a:sysClr val="windowText" lastClr="000000"/>
                </a:solidFill>
              </a:ln>
              <a:effectLst>
                <a:outerShdw blurRad="38100" dist="38100" dir="2700000" algn="tl">
                  <a:srgbClr val="000000">
                    <a:alpha val="43137"/>
                  </a:srgbClr>
                </a:outerShdw>
              </a:effectLst>
              <a:latin typeface="Cooper Black" pitchFamily="18" charset="0"/>
            </a:endParaRPr>
          </a:p>
        </p:txBody>
      </p:sp>
      <p:sp>
        <p:nvSpPr>
          <p:cNvPr id="25" name="Flowchart: Alternate Process 24"/>
          <p:cNvSpPr/>
          <p:nvPr/>
        </p:nvSpPr>
        <p:spPr>
          <a:xfrm>
            <a:off x="1143000" y="5867400"/>
            <a:ext cx="7391400" cy="685800"/>
          </a:xfrm>
          <a:prstGeom prst="flowChartAlternateProcess">
            <a:avLst/>
          </a:prstGeom>
          <a:solidFill>
            <a:srgbClr val="660066"/>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a:solidFill>
                    <a:sysClr val="windowText" lastClr="000000"/>
                  </a:solidFill>
                </a:ln>
                <a:effectLst>
                  <a:outerShdw blurRad="38100" dist="38100" dir="2700000" algn="tl">
                    <a:srgbClr val="000000">
                      <a:alpha val="43137"/>
                    </a:srgbClr>
                  </a:outerShdw>
                </a:effectLst>
                <a:latin typeface="Cooper Black" pitchFamily="18" charset="0"/>
              </a:rPr>
              <a:t>Sultan </a:t>
            </a:r>
            <a:r>
              <a:rPr lang="en-US" sz="2000" b="1" dirty="0" err="1" smtClean="0">
                <a:ln>
                  <a:solidFill>
                    <a:sysClr val="windowText" lastClr="000000"/>
                  </a:solidFill>
                </a:ln>
                <a:effectLst>
                  <a:outerShdw blurRad="38100" dist="38100" dir="2700000" algn="tl">
                    <a:srgbClr val="000000">
                      <a:alpha val="43137"/>
                    </a:srgbClr>
                  </a:outerShdw>
                </a:effectLst>
                <a:latin typeface="Cooper Black" pitchFamily="18" charset="0"/>
              </a:rPr>
              <a:t>Memerintah</a:t>
            </a:r>
            <a:r>
              <a:rPr lang="en-US" sz="2000" b="1" dirty="0" smtClean="0">
                <a:ln>
                  <a:solidFill>
                    <a:sysClr val="windowText" lastClr="000000"/>
                  </a:solidFill>
                </a:ln>
                <a:effectLst>
                  <a:outerShdw blurRad="38100" dist="38100" dir="2700000" algn="tl">
                    <a:srgbClr val="000000">
                      <a:alpha val="43137"/>
                    </a:srgbClr>
                  </a:outerShdw>
                </a:effectLst>
                <a:latin typeface="Cooper Black" pitchFamily="18" charset="0"/>
              </a:rPr>
              <a:t> </a:t>
            </a:r>
            <a:r>
              <a:rPr lang="en-US" sz="2000" b="1" dirty="0" err="1" smtClean="0">
                <a:ln>
                  <a:solidFill>
                    <a:sysClr val="windowText" lastClr="000000"/>
                  </a:solidFill>
                </a:ln>
                <a:effectLst>
                  <a:outerShdw blurRad="38100" dist="38100" dir="2700000" algn="tl">
                    <a:srgbClr val="000000">
                      <a:alpha val="43137"/>
                    </a:srgbClr>
                  </a:outerShdw>
                </a:effectLst>
                <a:latin typeface="Cooper Black" pitchFamily="18" charset="0"/>
              </a:rPr>
              <a:t>Atas</a:t>
            </a:r>
            <a:r>
              <a:rPr lang="en-US" sz="2000" b="1" dirty="0" smtClean="0">
                <a:ln>
                  <a:solidFill>
                    <a:sysClr val="windowText" lastClr="000000"/>
                  </a:solidFill>
                </a:ln>
                <a:effectLst>
                  <a:outerShdw blurRad="38100" dist="38100" dir="2700000" algn="tl">
                    <a:srgbClr val="000000">
                      <a:alpha val="43137"/>
                    </a:srgbClr>
                  </a:outerShdw>
                </a:effectLst>
                <a:latin typeface="Cooper Black" pitchFamily="18" charset="0"/>
              </a:rPr>
              <a:t> </a:t>
            </a:r>
            <a:r>
              <a:rPr lang="en-US" sz="2000" b="1" dirty="0" err="1" smtClean="0">
                <a:ln>
                  <a:solidFill>
                    <a:sysClr val="windowText" lastClr="000000"/>
                  </a:solidFill>
                </a:ln>
                <a:effectLst>
                  <a:outerShdw blurRad="38100" dist="38100" dir="2700000" algn="tl">
                    <a:srgbClr val="000000">
                      <a:alpha val="43137"/>
                    </a:srgbClr>
                  </a:outerShdw>
                </a:effectLst>
                <a:latin typeface="Cooper Black" pitchFamily="18" charset="0"/>
              </a:rPr>
              <a:t>Nama</a:t>
            </a:r>
            <a:r>
              <a:rPr lang="en-US" sz="2000" b="1" dirty="0" smtClean="0">
                <a:ln>
                  <a:solidFill>
                    <a:sysClr val="windowText" lastClr="000000"/>
                  </a:solidFill>
                </a:ln>
                <a:effectLst>
                  <a:outerShdw blurRad="38100" dist="38100" dir="2700000" algn="tl">
                    <a:srgbClr val="000000">
                      <a:alpha val="43137"/>
                    </a:srgbClr>
                  </a:outerShdw>
                </a:effectLst>
                <a:latin typeface="Cooper Black" pitchFamily="18" charset="0"/>
              </a:rPr>
              <a:t> </a:t>
            </a:r>
            <a:r>
              <a:rPr lang="en-US" sz="2000" b="1" dirty="0" err="1" smtClean="0">
                <a:ln>
                  <a:solidFill>
                    <a:sysClr val="windowText" lastClr="000000"/>
                  </a:solidFill>
                </a:ln>
                <a:effectLst>
                  <a:outerShdw blurRad="38100" dist="38100" dir="2700000" algn="tl">
                    <a:srgbClr val="000000">
                      <a:alpha val="43137"/>
                    </a:srgbClr>
                  </a:outerShdw>
                </a:effectLst>
                <a:latin typeface="Cooper Black" pitchFamily="18" charset="0"/>
              </a:rPr>
              <a:t>Jawatan</a:t>
            </a:r>
            <a:endParaRPr lang="en-US" sz="2000" b="1" dirty="0">
              <a:ln>
                <a:solidFill>
                  <a:sysClr val="windowText" lastClr="000000"/>
                </a:solidFill>
              </a:ln>
              <a:effectLst>
                <a:outerShdw blurRad="38100" dist="38100" dir="2700000" algn="tl">
                  <a:srgbClr val="000000">
                    <a:alpha val="43137"/>
                  </a:srgbClr>
                </a:outerShdw>
              </a:effectLst>
              <a:latin typeface="Cooper Black"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10000"/>
          </a:blip>
          <a:srcRect/>
          <a:stretch>
            <a:fillRect/>
          </a:stretch>
        </p:blipFill>
        <p:spPr bwMode="auto">
          <a:xfrm>
            <a:off x="-23813" y="-23813"/>
            <a:ext cx="9191626" cy="6905626"/>
          </a:xfrm>
          <a:prstGeom prst="rect">
            <a:avLst/>
          </a:prstGeom>
          <a:noFill/>
          <a:ln w="9525">
            <a:noFill/>
            <a:miter lim="800000"/>
            <a:headEnd/>
            <a:tailEnd/>
          </a:ln>
        </p:spPr>
      </p:pic>
      <p:sp>
        <p:nvSpPr>
          <p:cNvPr id="5" name="TextBox 4"/>
          <p:cNvSpPr txBox="1"/>
          <p:nvPr/>
        </p:nvSpPr>
        <p:spPr>
          <a:xfrm>
            <a:off x="838200" y="152400"/>
            <a:ext cx="7696200" cy="1938992"/>
          </a:xfrm>
          <a:prstGeom prst="rect">
            <a:avLst/>
          </a:prstGeom>
          <a:noFill/>
        </p:spPr>
        <p:txBody>
          <a:bodyPr>
            <a:spAutoFit/>
          </a:bodyPr>
          <a:lstStyle/>
          <a:p>
            <a:pPr algn="ctr" fontAlgn="auto">
              <a:spcBef>
                <a:spcPts val="0"/>
              </a:spcBef>
              <a:spcAft>
                <a:spcPts val="0"/>
              </a:spcAft>
              <a:defRPr/>
            </a:pPr>
            <a:r>
              <a:rPr lang="en-US" sz="4000" b="1"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Islam </a:t>
            </a:r>
            <a:r>
              <a:rPr lang="en-US" sz="4000" b="1"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menuntut</a:t>
            </a:r>
            <a:r>
              <a:rPr lang="en-US" sz="4000" b="1" dirty="0">
                <a:ln>
                  <a:solidFill>
                    <a:schemeClr val="bg1"/>
                  </a:solidFill>
                </a:ln>
                <a:solidFill>
                  <a:srgbClr val="002060"/>
                </a:solidFill>
                <a:effectLst>
                  <a:outerShdw blurRad="38100" dist="38100" dir="2700000" algn="tl">
                    <a:srgbClr val="000000">
                      <a:alpha val="43137"/>
                    </a:srgbClr>
                  </a:outerShdw>
                </a:effectLst>
                <a:latin typeface="+mj-lt"/>
                <a:cs typeface="+mn-cs"/>
              </a:rPr>
              <a:t> </a:t>
            </a:r>
            <a:r>
              <a:rPr lang="en-US" sz="4000" b="1"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supaya</a:t>
            </a:r>
            <a:r>
              <a:rPr lang="en-US" sz="4000" b="1"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 </a:t>
            </a:r>
            <a:r>
              <a:rPr lang="en-US" sz="4000" b="1"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menyuburkan</a:t>
            </a:r>
            <a:r>
              <a:rPr lang="en-US" sz="4000" b="1"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 </a:t>
            </a:r>
            <a:r>
              <a:rPr lang="en-US" sz="4000" b="1"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semangat</a:t>
            </a:r>
            <a:r>
              <a:rPr lang="en-US" sz="4000" b="1"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 </a:t>
            </a:r>
            <a:r>
              <a:rPr lang="en-US" sz="4000" b="1"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perpaduan</a:t>
            </a:r>
            <a:r>
              <a:rPr lang="en-US" sz="4000" b="1"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a:t>
            </a:r>
            <a:endParaRPr lang="en-US" sz="4000" b="1" dirty="0">
              <a:ln>
                <a:solidFill>
                  <a:schemeClr val="bg1"/>
                </a:solidFill>
              </a:ln>
              <a:solidFill>
                <a:srgbClr val="002060"/>
              </a:solidFill>
              <a:effectLst>
                <a:outerShdw blurRad="38100" dist="38100" dir="2700000" algn="tl">
                  <a:srgbClr val="000000">
                    <a:alpha val="43137"/>
                  </a:srgbClr>
                </a:outerShdw>
              </a:effectLst>
              <a:latin typeface="+mj-lt"/>
              <a:cs typeface="+mn-cs"/>
            </a:endParaRPr>
          </a:p>
        </p:txBody>
      </p:sp>
      <p:sp>
        <p:nvSpPr>
          <p:cNvPr id="6" name="Round Diagonal Corner Rectangle 5"/>
          <p:cNvSpPr/>
          <p:nvPr/>
        </p:nvSpPr>
        <p:spPr>
          <a:xfrm>
            <a:off x="1981200" y="2209800"/>
            <a:ext cx="6172200" cy="1828800"/>
          </a:xfrm>
          <a:prstGeom prst="round2DiagRect">
            <a:avLst/>
          </a:prstGeom>
          <a:solidFill>
            <a:srgbClr val="00660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ysClr val="windowText" lastClr="000000"/>
                  </a:solidFill>
                </a:ln>
                <a:solidFill>
                  <a:schemeClr val="bg1"/>
                </a:solidFill>
                <a:effectLst>
                  <a:outerShdw blurRad="38100" dist="38100" dir="2700000" algn="tl">
                    <a:srgbClr val="000000">
                      <a:alpha val="43137"/>
                    </a:srgbClr>
                  </a:outerShdw>
                </a:effectLst>
              </a:rPr>
              <a:t>Pupuk</a:t>
            </a:r>
            <a:r>
              <a:rPr lang="en-US" sz="28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outerShdw blurRad="38100" dist="38100" dir="2700000" algn="tl">
                    <a:srgbClr val="000000">
                      <a:alpha val="43137"/>
                    </a:srgbClr>
                  </a:outerShdw>
                </a:effectLst>
              </a:rPr>
              <a:t>dan</a:t>
            </a:r>
            <a:r>
              <a:rPr lang="en-US" sz="28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outerShdw blurRad="38100" dist="38100" dir="2700000" algn="tl">
                    <a:srgbClr val="000000">
                      <a:alpha val="43137"/>
                    </a:srgbClr>
                  </a:outerShdw>
                </a:effectLst>
              </a:rPr>
              <a:t>bina</a:t>
            </a:r>
            <a:r>
              <a:rPr lang="en-US" sz="28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outerShdw blurRad="38100" dist="38100" dir="2700000" algn="tl">
                    <a:srgbClr val="000000">
                      <a:alpha val="43137"/>
                    </a:srgbClr>
                  </a:outerShdw>
                </a:effectLst>
              </a:rPr>
              <a:t>suasana</a:t>
            </a:r>
            <a:r>
              <a:rPr lang="en-US" sz="28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outerShdw blurRad="38100" dist="38100" dir="2700000" algn="tl">
                    <a:srgbClr val="000000">
                      <a:alpha val="43137"/>
                    </a:srgbClr>
                  </a:outerShdw>
                </a:effectLst>
              </a:rPr>
              <a:t>tenang</a:t>
            </a:r>
            <a:r>
              <a:rPr lang="en-US" sz="28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outerShdw blurRad="38100" dist="38100" dir="2700000" algn="tl">
                    <a:srgbClr val="000000">
                      <a:alpha val="43137"/>
                    </a:srgbClr>
                  </a:outerShdw>
                </a:effectLst>
              </a:rPr>
              <a:t>dan</a:t>
            </a:r>
            <a:r>
              <a:rPr lang="en-US" sz="28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outerShdw blurRad="38100" dist="38100" dir="2700000" algn="tl">
                    <a:srgbClr val="000000">
                      <a:alpha val="43137"/>
                    </a:srgbClr>
                  </a:outerShdw>
                </a:effectLst>
              </a:rPr>
              <a:t>aman</a:t>
            </a:r>
            <a:r>
              <a:rPr lang="en-US" sz="28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outerShdw blurRad="38100" dist="38100" dir="2700000" algn="tl">
                    <a:srgbClr val="000000">
                      <a:alpha val="43137"/>
                    </a:srgbClr>
                  </a:outerShdw>
                </a:effectLst>
              </a:rPr>
              <a:t>serta</a:t>
            </a:r>
            <a:r>
              <a:rPr lang="en-US" sz="28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outerShdw blurRad="38100" dist="38100" dir="2700000" algn="tl">
                    <a:srgbClr val="000000">
                      <a:alpha val="43137"/>
                    </a:srgbClr>
                  </a:outerShdw>
                </a:effectLst>
              </a:rPr>
              <a:t>jauhi</a:t>
            </a:r>
            <a:r>
              <a:rPr lang="en-US" sz="28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outerShdw blurRad="38100" dist="38100" dir="2700000" algn="tl">
                    <a:srgbClr val="000000">
                      <a:alpha val="43137"/>
                    </a:srgbClr>
                  </a:outerShdw>
                </a:effectLst>
              </a:rPr>
              <a:t>unsur</a:t>
            </a:r>
            <a:r>
              <a:rPr lang="en-US" sz="28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outerShdw blurRad="38100" dist="38100" dir="2700000" algn="tl">
                    <a:srgbClr val="000000">
                      <a:alpha val="43137"/>
                    </a:srgbClr>
                  </a:outerShdw>
                </a:effectLst>
              </a:rPr>
              <a:t>ketakutan</a:t>
            </a:r>
            <a:r>
              <a:rPr lang="en-US" sz="28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outerShdw blurRad="38100" dist="38100" dir="2700000" algn="tl">
                    <a:srgbClr val="000000">
                      <a:alpha val="43137"/>
                    </a:srgbClr>
                  </a:outerShdw>
                </a:effectLst>
              </a:rPr>
              <a:t>dan</a:t>
            </a:r>
            <a:r>
              <a:rPr lang="en-US" sz="28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outerShdw blurRad="38100" dist="38100" dir="2700000" algn="tl">
                    <a:srgbClr val="000000">
                      <a:alpha val="43137"/>
                    </a:srgbClr>
                  </a:outerShdw>
                </a:effectLst>
              </a:rPr>
              <a:t>kesusahan</a:t>
            </a:r>
            <a:endParaRPr lang="en-US" sz="2800" b="1" dirty="0">
              <a:ln>
                <a:solidFill>
                  <a:sysClr val="windowText" lastClr="000000"/>
                </a:solidFill>
              </a:ln>
              <a:solidFill>
                <a:schemeClr val="bg1"/>
              </a:solidFill>
              <a:effectLst>
                <a:outerShdw blurRad="38100" dist="38100" dir="2700000" algn="tl">
                  <a:srgbClr val="000000">
                    <a:alpha val="43137"/>
                  </a:srgbClr>
                </a:outerShdw>
              </a:effectLst>
            </a:endParaRPr>
          </a:p>
        </p:txBody>
      </p:sp>
      <p:sp>
        <p:nvSpPr>
          <p:cNvPr id="7" name="Round Diagonal Corner Rectangle 6"/>
          <p:cNvSpPr/>
          <p:nvPr/>
        </p:nvSpPr>
        <p:spPr>
          <a:xfrm>
            <a:off x="1981200" y="4419600"/>
            <a:ext cx="6172200" cy="1676400"/>
          </a:xfrm>
          <a:prstGeom prst="round2DiagRect">
            <a:avLst/>
          </a:prstGeom>
          <a:solidFill>
            <a:srgbClr val="FF000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ysClr val="windowText" lastClr="000000"/>
                  </a:solidFill>
                </a:ln>
                <a:solidFill>
                  <a:schemeClr val="bg1"/>
                </a:solidFill>
                <a:effectLst>
                  <a:outerShdw blurRad="38100" dist="38100" dir="2700000" algn="tl">
                    <a:srgbClr val="000000">
                      <a:alpha val="43137"/>
                    </a:srgbClr>
                  </a:outerShdw>
                </a:effectLst>
              </a:rPr>
              <a:t>Keutamaan</a:t>
            </a:r>
            <a:r>
              <a:rPr lang="en-US" sz="28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outerShdw blurRad="38100" dist="38100" dir="2700000" algn="tl">
                    <a:srgbClr val="000000">
                      <a:alpha val="43137"/>
                    </a:srgbClr>
                  </a:outerShdw>
                </a:effectLst>
              </a:rPr>
              <a:t>keamanan</a:t>
            </a:r>
            <a:r>
              <a:rPr lang="en-US" sz="28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outerShdw blurRad="38100" dist="38100" dir="2700000" algn="tl">
                    <a:srgbClr val="000000">
                      <a:alpha val="43137"/>
                    </a:srgbClr>
                  </a:outerShdw>
                </a:effectLst>
              </a:rPr>
              <a:t>untuk</a:t>
            </a:r>
            <a:r>
              <a:rPr lang="en-US" sz="28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outerShdw blurRad="38100" dist="38100" dir="2700000" algn="tl">
                    <a:srgbClr val="000000">
                      <a:alpha val="43137"/>
                    </a:srgbClr>
                  </a:outerShdw>
                </a:effectLst>
              </a:rPr>
              <a:t>semua</a:t>
            </a:r>
            <a:r>
              <a:rPr lang="en-US" sz="28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outerShdw blurRad="38100" dist="38100" dir="2700000" algn="tl">
                    <a:srgbClr val="000000">
                      <a:alpha val="43137"/>
                    </a:srgbClr>
                  </a:outerShdw>
                </a:effectLst>
              </a:rPr>
              <a:t>makhluk</a:t>
            </a:r>
            <a:r>
              <a:rPr lang="en-US" sz="2800" b="1" dirty="0" smtClean="0">
                <a:ln>
                  <a:solidFill>
                    <a:sysClr val="windowText" lastClr="000000"/>
                  </a:solidFill>
                </a:ln>
                <a:solidFill>
                  <a:schemeClr val="bg1"/>
                </a:solidFill>
                <a:effectLst>
                  <a:outerShdw blurRad="38100" dist="38100" dir="2700000" algn="tl">
                    <a:srgbClr val="000000">
                      <a:alpha val="43137"/>
                    </a:srgbClr>
                  </a:outerShdw>
                </a:effectLst>
              </a:rPr>
              <a:t> </a:t>
            </a:r>
            <a:endParaRPr lang="en-US" sz="2800" b="1" dirty="0">
              <a:ln>
                <a:solidFill>
                  <a:sysClr val="windowText" lastClr="000000"/>
                </a:solidFill>
              </a:ln>
              <a:solidFill>
                <a:schemeClr val="bg1"/>
              </a:solidFill>
              <a:effectLst>
                <a:outerShdw blurRad="38100" dist="38100" dir="2700000" algn="tl">
                  <a:srgbClr val="000000">
                    <a:alpha val="43137"/>
                  </a:srgbClr>
                </a:outerShdw>
              </a:effectLst>
            </a:endParaRPr>
          </a:p>
        </p:txBody>
      </p:sp>
      <p:grpSp>
        <p:nvGrpSpPr>
          <p:cNvPr id="8" name="Group 9"/>
          <p:cNvGrpSpPr>
            <a:grpSpLocks/>
          </p:cNvGrpSpPr>
          <p:nvPr/>
        </p:nvGrpSpPr>
        <p:grpSpPr bwMode="auto">
          <a:xfrm>
            <a:off x="1371600" y="2057400"/>
            <a:ext cx="914400" cy="914400"/>
            <a:chOff x="1524000" y="2057400"/>
            <a:chExt cx="914400" cy="914400"/>
          </a:xfrm>
          <a:effectLst>
            <a:glow rad="101600">
              <a:schemeClr val="tx1">
                <a:alpha val="60000"/>
              </a:schemeClr>
            </a:glow>
          </a:effectLst>
        </p:grpSpPr>
        <p:sp>
          <p:nvSpPr>
            <p:cNvPr id="9" name="Rectangle 8"/>
            <p:cNvSpPr/>
            <p:nvPr/>
          </p:nvSpPr>
          <p:spPr>
            <a:xfrm>
              <a:off x="1524000" y="2057400"/>
              <a:ext cx="457200" cy="457200"/>
            </a:xfrm>
            <a:prstGeom prst="rect">
              <a:avLst/>
            </a:prstGeom>
            <a:solidFill>
              <a:srgbClr val="0070C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10" name="Rectangle 9"/>
            <p:cNvSpPr/>
            <p:nvPr/>
          </p:nvSpPr>
          <p:spPr>
            <a:xfrm>
              <a:off x="1981200" y="2057400"/>
              <a:ext cx="457200" cy="457200"/>
            </a:xfrm>
            <a:prstGeom prst="rect">
              <a:avLst/>
            </a:prstGeom>
            <a:solidFill>
              <a:srgbClr val="008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11" name="Rectangle 10"/>
            <p:cNvSpPr/>
            <p:nvPr/>
          </p:nvSpPr>
          <p:spPr>
            <a:xfrm>
              <a:off x="1524000" y="2514600"/>
              <a:ext cx="457200" cy="457200"/>
            </a:xfrm>
            <a:prstGeom prst="rect">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12" name="Rectangle 11"/>
            <p:cNvSpPr/>
            <p:nvPr/>
          </p:nvSpPr>
          <p:spPr>
            <a:xfrm>
              <a:off x="1981200" y="2514600"/>
              <a:ext cx="457200" cy="457200"/>
            </a:xfrm>
            <a:prstGeom prst="rect">
              <a:avLst/>
            </a:prstGeom>
            <a:solidFill>
              <a:srgbClr val="FFC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grpSp>
      <p:grpSp>
        <p:nvGrpSpPr>
          <p:cNvPr id="13" name="Group 10"/>
          <p:cNvGrpSpPr>
            <a:grpSpLocks/>
          </p:cNvGrpSpPr>
          <p:nvPr/>
        </p:nvGrpSpPr>
        <p:grpSpPr bwMode="auto">
          <a:xfrm>
            <a:off x="1371600" y="4267200"/>
            <a:ext cx="914400" cy="914400"/>
            <a:chOff x="1524000" y="2057400"/>
            <a:chExt cx="914400" cy="914400"/>
          </a:xfrm>
          <a:effectLst>
            <a:glow rad="101600">
              <a:schemeClr val="tx1">
                <a:alpha val="60000"/>
              </a:schemeClr>
            </a:glow>
          </a:effectLst>
        </p:grpSpPr>
        <p:sp>
          <p:nvSpPr>
            <p:cNvPr id="14" name="Rectangle 13"/>
            <p:cNvSpPr/>
            <p:nvPr/>
          </p:nvSpPr>
          <p:spPr>
            <a:xfrm>
              <a:off x="1524000" y="2057400"/>
              <a:ext cx="457200" cy="457200"/>
            </a:xfrm>
            <a:prstGeom prst="rect">
              <a:avLst/>
            </a:prstGeom>
            <a:solidFill>
              <a:srgbClr val="0070C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15" name="Rectangle 14"/>
            <p:cNvSpPr/>
            <p:nvPr/>
          </p:nvSpPr>
          <p:spPr>
            <a:xfrm>
              <a:off x="1981200" y="2057400"/>
              <a:ext cx="457200" cy="457200"/>
            </a:xfrm>
            <a:prstGeom prst="rect">
              <a:avLst/>
            </a:prstGeom>
            <a:solidFill>
              <a:srgbClr val="008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16" name="Rectangle 15"/>
            <p:cNvSpPr/>
            <p:nvPr/>
          </p:nvSpPr>
          <p:spPr>
            <a:xfrm>
              <a:off x="1524000" y="2514600"/>
              <a:ext cx="457200" cy="457200"/>
            </a:xfrm>
            <a:prstGeom prst="rect">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17" name="Rectangle 16"/>
            <p:cNvSpPr/>
            <p:nvPr/>
          </p:nvSpPr>
          <p:spPr>
            <a:xfrm>
              <a:off x="1981200" y="2514600"/>
              <a:ext cx="457200" cy="457200"/>
            </a:xfrm>
            <a:prstGeom prst="rect">
              <a:avLst/>
            </a:prstGeom>
            <a:solidFill>
              <a:srgbClr val="FFC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lum bright="-10000" contrast="-30000"/>
          </a:blip>
          <a:srcRect/>
          <a:stretch>
            <a:fillRect/>
          </a:stretch>
        </p:blipFill>
        <p:spPr bwMode="auto">
          <a:xfrm>
            <a:off x="-23813" y="-23813"/>
            <a:ext cx="9191626" cy="6905626"/>
          </a:xfrm>
          <a:prstGeom prst="rect">
            <a:avLst/>
          </a:prstGeom>
          <a:noFill/>
          <a:ln w="9525">
            <a:noFill/>
            <a:miter lim="800000"/>
            <a:headEnd/>
            <a:tailEnd/>
          </a:ln>
        </p:spPr>
      </p:pic>
      <p:sp>
        <p:nvSpPr>
          <p:cNvPr id="4" name="Round Diagonal Corner Rectangle 3"/>
          <p:cNvSpPr/>
          <p:nvPr/>
        </p:nvSpPr>
        <p:spPr>
          <a:xfrm>
            <a:off x="1905000" y="1978462"/>
            <a:ext cx="5943600" cy="2060138"/>
          </a:xfrm>
          <a:prstGeom prst="round2DiagRect">
            <a:avLst/>
          </a:prstGeom>
          <a:noFill/>
          <a:ln>
            <a:noFill/>
          </a:ln>
        </p:spPr>
        <p:txBody>
          <a:bodyPr>
            <a:spAutoFit/>
          </a:bodyPr>
          <a:lstStyle/>
          <a:p>
            <a:pPr algn="ctr" fontAlgn="auto">
              <a:spcBef>
                <a:spcPts val="0"/>
              </a:spcBef>
              <a:spcAft>
                <a:spcPts val="0"/>
              </a:spcAft>
              <a:defRPr/>
            </a:pPr>
            <a:r>
              <a:rPr lang="ar-SA" sz="11500" b="1" dirty="0">
                <a:ln>
                  <a:solidFill>
                    <a:sysClr val="windowText" lastClr="000000"/>
                  </a:solidFill>
                </a:ln>
                <a:solidFill>
                  <a:srgbClr val="FF0000"/>
                </a:solidFill>
                <a:effectLst>
                  <a:outerShdw blurRad="38100" dist="38100" dir="2700000" algn="tl">
                    <a:srgbClr val="000000">
                      <a:alpha val="43137"/>
                    </a:srgbClr>
                  </a:outerShdw>
                </a:effectLst>
                <a:latin typeface="+mn-lt"/>
                <a:cs typeface="Traditional Arabic" pitchFamily="2" charset="-78"/>
              </a:rPr>
              <a:t>الْحَمدُ لِلّهِ</a:t>
            </a:r>
            <a:endParaRPr lang="en-US" sz="11500" dirty="0">
              <a:ln>
                <a:solidFill>
                  <a:sysClr val="windowText" lastClr="000000"/>
                </a:solidFill>
              </a:ln>
              <a:solidFill>
                <a:srgbClr val="FF0000"/>
              </a:solidFill>
              <a:effectLst>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1295400" y="4343400"/>
            <a:ext cx="7162800" cy="1446212"/>
          </a:xfrm>
          <a:prstGeom prst="rect">
            <a:avLst/>
          </a:prstGeom>
          <a:noFill/>
          <a:ln w="38100">
            <a:noFill/>
          </a:ln>
        </p:spPr>
        <p:txBody>
          <a:bodyPr>
            <a:spAutoFit/>
          </a:bodyPr>
          <a:lstStyle/>
          <a:p>
            <a:pPr algn="ctr" fontAlgn="auto">
              <a:spcBef>
                <a:spcPts val="0"/>
              </a:spcBef>
              <a:spcAft>
                <a:spcPts val="0"/>
              </a:spcAft>
              <a:defRPr/>
            </a:pPr>
            <a:r>
              <a:rPr lang="en-US" sz="44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Segala</a:t>
            </a:r>
            <a:r>
              <a:rPr lang="en-US" sz="4400" b="1" dirty="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t>
            </a:r>
            <a:r>
              <a:rPr lang="en-US" sz="44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puji-pujian</a:t>
            </a:r>
            <a:r>
              <a:rPr lang="en-US" sz="4400" b="1" dirty="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t>
            </a:r>
            <a:r>
              <a:rPr lang="en-US" sz="44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bagi</a:t>
            </a:r>
            <a:r>
              <a:rPr lang="en-US" sz="4400" b="1" dirty="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Allah S.W.T. </a:t>
            </a:r>
          </a:p>
        </p:txBody>
      </p:sp>
      <p:sp>
        <p:nvSpPr>
          <p:cNvPr id="3" name="TextBox 2"/>
          <p:cNvSpPr txBox="1"/>
          <p:nvPr/>
        </p:nvSpPr>
        <p:spPr>
          <a:xfrm>
            <a:off x="1066800" y="533400"/>
            <a:ext cx="7696200" cy="646113"/>
          </a:xfrm>
          <a:prstGeom prst="rect">
            <a:avLst/>
          </a:prstGeom>
          <a:noFill/>
        </p:spPr>
        <p:txBody>
          <a:bodyPr>
            <a:spAutoFit/>
          </a:bodyPr>
          <a:lstStyle/>
          <a:p>
            <a:pPr algn="ctr" fontAlgn="auto">
              <a:spcBef>
                <a:spcPts val="0"/>
              </a:spcBef>
              <a:spcAft>
                <a:spcPts val="0"/>
              </a:spcAft>
              <a:defRPr/>
            </a:pPr>
            <a:r>
              <a:rPr lang="en-US" sz="3600" b="1" dirty="0" err="1">
                <a:solidFill>
                  <a:srgbClr val="002060"/>
                </a:solidFill>
                <a:effectLst>
                  <a:outerShdw blurRad="38100" dist="38100" dir="2700000" algn="tl">
                    <a:srgbClr val="000000">
                      <a:alpha val="43137"/>
                    </a:srgbClr>
                  </a:outerShdw>
                </a:effectLst>
                <a:latin typeface="Lucida Calligraphy" pitchFamily="66" charset="0"/>
                <a:cs typeface="+mn-cs"/>
              </a:rPr>
              <a:t>Pujian</a:t>
            </a:r>
            <a:r>
              <a:rPr lang="en-US" sz="3600" b="1" dirty="0">
                <a:solidFill>
                  <a:srgbClr val="002060"/>
                </a:solidFill>
                <a:effectLst>
                  <a:outerShdw blurRad="38100" dist="38100" dir="2700000" algn="tl">
                    <a:srgbClr val="000000">
                      <a:alpha val="43137"/>
                    </a:srgbClr>
                  </a:outerShdw>
                </a:effectLst>
                <a:latin typeface="Lucida Calligraphy" pitchFamily="66" charset="0"/>
                <a:cs typeface="+mn-cs"/>
              </a:rPr>
              <a:t> </a:t>
            </a:r>
            <a:r>
              <a:rPr lang="en-US" sz="3600" b="1" dirty="0" err="1">
                <a:solidFill>
                  <a:srgbClr val="002060"/>
                </a:solidFill>
                <a:effectLst>
                  <a:outerShdw blurRad="38100" dist="38100" dir="2700000" algn="tl">
                    <a:srgbClr val="000000">
                      <a:alpha val="43137"/>
                    </a:srgbClr>
                  </a:outerShdw>
                </a:effectLst>
                <a:latin typeface="Lucida Calligraphy" pitchFamily="66" charset="0"/>
                <a:cs typeface="+mn-cs"/>
              </a:rPr>
              <a:t>Kepada</a:t>
            </a:r>
            <a:r>
              <a:rPr lang="en-US" sz="3600" b="1" dirty="0">
                <a:solidFill>
                  <a:srgbClr val="002060"/>
                </a:solidFill>
                <a:effectLst>
                  <a:outerShdw blurRad="38100" dist="38100" dir="2700000" algn="tl">
                    <a:srgbClr val="000000">
                      <a:alpha val="43137"/>
                    </a:srgbClr>
                  </a:outerShdw>
                </a:effectLst>
                <a:latin typeface="Lucida Calligraphy" pitchFamily="66" charset="0"/>
                <a:cs typeface="+mn-cs"/>
              </a:rPr>
              <a:t> Allah S.W.T.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10000"/>
          </a:blip>
          <a:srcRect/>
          <a:stretch>
            <a:fillRect/>
          </a:stretch>
        </p:blipFill>
        <p:spPr bwMode="auto">
          <a:xfrm>
            <a:off x="-23813" y="0"/>
            <a:ext cx="9191626" cy="6905626"/>
          </a:xfrm>
          <a:prstGeom prst="rect">
            <a:avLst/>
          </a:prstGeom>
          <a:noFill/>
          <a:ln w="9525">
            <a:noFill/>
            <a:miter lim="800000"/>
            <a:headEnd/>
            <a:tailEnd/>
          </a:ln>
        </p:spPr>
      </p:pic>
      <p:sp>
        <p:nvSpPr>
          <p:cNvPr id="5" name="TextBox 4"/>
          <p:cNvSpPr txBox="1"/>
          <p:nvPr/>
        </p:nvSpPr>
        <p:spPr>
          <a:xfrm>
            <a:off x="914400" y="304800"/>
            <a:ext cx="7696200" cy="923330"/>
          </a:xfrm>
          <a:prstGeom prst="rect">
            <a:avLst/>
          </a:prstGeom>
          <a:noFill/>
        </p:spPr>
        <p:txBody>
          <a:bodyPr>
            <a:spAutoFit/>
          </a:bodyPr>
          <a:lstStyle/>
          <a:p>
            <a:pPr algn="ctr" fontAlgn="auto">
              <a:spcBef>
                <a:spcPts val="0"/>
              </a:spcBef>
              <a:spcAft>
                <a:spcPts val="0"/>
              </a:spcAft>
              <a:defRPr/>
            </a:pPr>
            <a:r>
              <a:rPr lang="en-US" sz="5400" b="1" dirty="0" err="1" smtClean="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Lucida Calligraphy" pitchFamily="66" charset="0"/>
                <a:cs typeface="+mn-cs"/>
              </a:rPr>
              <a:t>Fikirkanlah</a:t>
            </a:r>
            <a:r>
              <a:rPr lang="en-US" sz="5400" b="1" dirty="0" smtClean="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Lucida Calligraphy" pitchFamily="66" charset="0"/>
                <a:cs typeface="+mn-cs"/>
              </a:rPr>
              <a:t>:-</a:t>
            </a:r>
            <a:endParaRPr lang="en-US" sz="5400" b="1" dirty="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Lucida Calligraphy" pitchFamily="66" charset="0"/>
              <a:cs typeface="+mn-cs"/>
            </a:endParaRPr>
          </a:p>
        </p:txBody>
      </p:sp>
      <p:sp>
        <p:nvSpPr>
          <p:cNvPr id="6" name="Rounded Rectangle 5"/>
          <p:cNvSpPr/>
          <p:nvPr/>
        </p:nvSpPr>
        <p:spPr>
          <a:xfrm>
            <a:off x="1219200" y="3729038"/>
            <a:ext cx="7086600" cy="1909762"/>
          </a:xfrm>
          <a:prstGeom prst="roundRect">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54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smtClean="0">
                <a:effectLst>
                  <a:glow rad="101600">
                    <a:schemeClr val="tx1">
                      <a:alpha val="60000"/>
                    </a:schemeClr>
                  </a:glow>
                  <a:outerShdw blurRad="38100" dist="38100" dir="2700000" algn="tl">
                    <a:srgbClr val="000000">
                      <a:alpha val="43137"/>
                    </a:srgbClr>
                  </a:outerShdw>
                </a:effectLst>
              </a:rPr>
              <a:t>Apakah</a:t>
            </a:r>
            <a:r>
              <a:rPr lang="en-US" sz="3600" b="1" dirty="0" smtClean="0">
                <a:effectLst>
                  <a:glow rad="101600">
                    <a:schemeClr val="tx1">
                      <a:alpha val="60000"/>
                    </a:schemeClr>
                  </a:glow>
                  <a:outerShdw blurRad="38100" dist="38100" dir="2700000" algn="tl">
                    <a:srgbClr val="000000">
                      <a:alpha val="43137"/>
                    </a:srgbClr>
                  </a:outerShdw>
                </a:effectLst>
              </a:rPr>
              <a:t> </a:t>
            </a:r>
            <a:r>
              <a:rPr lang="en-US" sz="3600" b="1" dirty="0" err="1" smtClean="0">
                <a:effectLst>
                  <a:glow rad="101600">
                    <a:schemeClr val="tx1">
                      <a:alpha val="60000"/>
                    </a:schemeClr>
                  </a:glow>
                  <a:outerShdw blurRad="38100" dist="38100" dir="2700000" algn="tl">
                    <a:srgbClr val="000000">
                      <a:alpha val="43137"/>
                    </a:srgbClr>
                  </a:outerShdw>
                </a:effectLst>
              </a:rPr>
              <a:t>keamanan</a:t>
            </a:r>
            <a:r>
              <a:rPr lang="en-US" sz="3600" b="1" dirty="0" smtClean="0">
                <a:effectLst>
                  <a:glow rad="101600">
                    <a:schemeClr val="tx1">
                      <a:alpha val="60000"/>
                    </a:schemeClr>
                  </a:glow>
                  <a:outerShdw blurRad="38100" dist="38100" dir="2700000" algn="tl">
                    <a:srgbClr val="000000">
                      <a:alpha val="43137"/>
                    </a:srgbClr>
                  </a:outerShdw>
                </a:effectLst>
              </a:rPr>
              <a:t> </a:t>
            </a:r>
            <a:r>
              <a:rPr lang="en-US" sz="3600" b="1" dirty="0" err="1" smtClean="0">
                <a:effectLst>
                  <a:glow rad="101600">
                    <a:schemeClr val="tx1">
                      <a:alpha val="60000"/>
                    </a:schemeClr>
                  </a:glow>
                  <a:outerShdw blurRad="38100" dist="38100" dir="2700000" algn="tl">
                    <a:srgbClr val="000000">
                      <a:alpha val="43137"/>
                    </a:srgbClr>
                  </a:outerShdw>
                </a:effectLst>
              </a:rPr>
              <a:t>seperti</a:t>
            </a:r>
            <a:r>
              <a:rPr lang="en-US" sz="3600" b="1" dirty="0" smtClean="0">
                <a:effectLst>
                  <a:glow rad="101600">
                    <a:schemeClr val="tx1">
                      <a:alpha val="60000"/>
                    </a:schemeClr>
                  </a:glow>
                  <a:outerShdw blurRad="38100" dist="38100" dir="2700000" algn="tl">
                    <a:srgbClr val="000000">
                      <a:alpha val="43137"/>
                    </a:srgbClr>
                  </a:outerShdw>
                </a:effectLst>
              </a:rPr>
              <a:t> </a:t>
            </a:r>
            <a:r>
              <a:rPr lang="en-US" sz="3600" b="1" dirty="0" err="1" smtClean="0">
                <a:effectLst>
                  <a:glow rad="101600">
                    <a:schemeClr val="tx1">
                      <a:alpha val="60000"/>
                    </a:schemeClr>
                  </a:glow>
                  <a:outerShdw blurRad="38100" dist="38100" dir="2700000" algn="tl">
                    <a:srgbClr val="000000">
                      <a:alpha val="43137"/>
                    </a:srgbClr>
                  </a:outerShdw>
                </a:effectLst>
              </a:rPr>
              <a:t>hari</a:t>
            </a:r>
            <a:r>
              <a:rPr lang="en-US" sz="3600" b="1" dirty="0" smtClean="0">
                <a:effectLst>
                  <a:glow rad="101600">
                    <a:schemeClr val="tx1">
                      <a:alpha val="60000"/>
                    </a:schemeClr>
                  </a:glow>
                  <a:outerShdw blurRad="38100" dist="38100" dir="2700000" algn="tl">
                    <a:srgbClr val="000000">
                      <a:alpha val="43137"/>
                    </a:srgbClr>
                  </a:outerShdw>
                </a:effectLst>
              </a:rPr>
              <a:t> </a:t>
            </a:r>
            <a:r>
              <a:rPr lang="en-US" sz="3600" b="1" dirty="0" err="1" smtClean="0">
                <a:effectLst>
                  <a:glow rad="101600">
                    <a:schemeClr val="tx1">
                      <a:alpha val="60000"/>
                    </a:schemeClr>
                  </a:glow>
                  <a:outerShdw blurRad="38100" dist="38100" dir="2700000" algn="tl">
                    <a:srgbClr val="000000">
                      <a:alpha val="43137"/>
                    </a:srgbClr>
                  </a:outerShdw>
                </a:effectLst>
              </a:rPr>
              <a:t>ini</a:t>
            </a:r>
            <a:r>
              <a:rPr lang="en-US" sz="3600" b="1" dirty="0" smtClean="0">
                <a:effectLst>
                  <a:glow rad="101600">
                    <a:schemeClr val="tx1">
                      <a:alpha val="60000"/>
                    </a:schemeClr>
                  </a:glow>
                  <a:outerShdw blurRad="38100" dist="38100" dir="2700000" algn="tl">
                    <a:srgbClr val="000000">
                      <a:alpha val="43137"/>
                    </a:srgbClr>
                  </a:outerShdw>
                </a:effectLst>
              </a:rPr>
              <a:t> </a:t>
            </a:r>
            <a:r>
              <a:rPr lang="en-US" sz="3600" b="1" dirty="0" err="1" smtClean="0">
                <a:effectLst>
                  <a:glow rad="101600">
                    <a:schemeClr val="tx1">
                      <a:alpha val="60000"/>
                    </a:schemeClr>
                  </a:glow>
                  <a:outerShdw blurRad="38100" dist="38100" dir="2700000" algn="tl">
                    <a:srgbClr val="000000">
                      <a:alpha val="43137"/>
                    </a:srgbClr>
                  </a:outerShdw>
                </a:effectLst>
              </a:rPr>
              <a:t>dapat</a:t>
            </a:r>
            <a:r>
              <a:rPr lang="en-US" sz="3600" b="1" dirty="0" smtClean="0">
                <a:effectLst>
                  <a:glow rad="101600">
                    <a:schemeClr val="tx1">
                      <a:alpha val="60000"/>
                    </a:schemeClr>
                  </a:glow>
                  <a:outerShdw blurRad="38100" dist="38100" dir="2700000" algn="tl">
                    <a:srgbClr val="000000">
                      <a:alpha val="43137"/>
                    </a:srgbClr>
                  </a:outerShdw>
                </a:effectLst>
              </a:rPr>
              <a:t> </a:t>
            </a:r>
            <a:r>
              <a:rPr lang="en-US" sz="3600" b="1" dirty="0" err="1" smtClean="0">
                <a:effectLst>
                  <a:glow rad="101600">
                    <a:schemeClr val="tx1">
                      <a:alpha val="60000"/>
                    </a:schemeClr>
                  </a:glow>
                  <a:outerShdw blurRad="38100" dist="38100" dir="2700000" algn="tl">
                    <a:srgbClr val="000000">
                      <a:alpha val="43137"/>
                    </a:srgbClr>
                  </a:outerShdw>
                </a:effectLst>
              </a:rPr>
              <a:t>dipertahankan</a:t>
            </a:r>
            <a:r>
              <a:rPr lang="en-US" sz="3600" b="1" dirty="0" smtClean="0">
                <a:effectLst>
                  <a:glow rad="101600">
                    <a:schemeClr val="tx1">
                      <a:alpha val="60000"/>
                    </a:schemeClr>
                  </a:glow>
                  <a:outerShdw blurRad="38100" dist="38100" dir="2700000" algn="tl">
                    <a:srgbClr val="000000">
                      <a:alpha val="43137"/>
                    </a:srgbClr>
                  </a:outerShdw>
                </a:effectLst>
              </a:rPr>
              <a:t>?</a:t>
            </a:r>
            <a:endParaRPr lang="en-US" sz="3600" b="1" dirty="0">
              <a:effectLst>
                <a:glow rad="101600">
                  <a:schemeClr val="tx1">
                    <a:alpha val="60000"/>
                  </a:schemeClr>
                </a:glow>
                <a:outerShdw blurRad="38100" dist="38100" dir="2700000" algn="tl">
                  <a:srgbClr val="000000">
                    <a:alpha val="43137"/>
                  </a:srgbClr>
                </a:outerShdw>
              </a:effectLst>
            </a:endParaRPr>
          </a:p>
        </p:txBody>
      </p:sp>
      <p:sp>
        <p:nvSpPr>
          <p:cNvPr id="9" name="Rounded Rectangle 8"/>
          <p:cNvSpPr/>
          <p:nvPr/>
        </p:nvSpPr>
        <p:spPr>
          <a:xfrm>
            <a:off x="1219200" y="1576374"/>
            <a:ext cx="7162800" cy="1847864"/>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effectLst>
                  <a:glow rad="101600">
                    <a:schemeClr val="tx1">
                      <a:alpha val="60000"/>
                    </a:schemeClr>
                  </a:glow>
                  <a:outerShdw blurRad="38100" dist="38100" dir="2700000" algn="tl">
                    <a:srgbClr val="000000">
                      <a:alpha val="43137"/>
                    </a:srgbClr>
                  </a:outerShdw>
                </a:effectLst>
              </a:rPr>
              <a:t>Apakah</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akan</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berlaku</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kiranya</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pelantikan</a:t>
            </a:r>
            <a:r>
              <a:rPr lang="en-US" sz="3200" b="1" dirty="0" smtClean="0">
                <a:effectLst>
                  <a:glow rad="101600">
                    <a:schemeClr val="tx1">
                      <a:alpha val="60000"/>
                    </a:schemeClr>
                  </a:glow>
                  <a:outerShdw blurRad="38100" dist="38100" dir="2700000" algn="tl">
                    <a:srgbClr val="000000">
                      <a:alpha val="43137"/>
                    </a:srgbClr>
                  </a:outerShdw>
                </a:effectLst>
              </a:rPr>
              <a:t> sultan </a:t>
            </a:r>
            <a:r>
              <a:rPr lang="en-US" sz="3200" b="1" dirty="0" err="1" smtClean="0">
                <a:effectLst>
                  <a:glow rad="101600">
                    <a:schemeClr val="tx1">
                      <a:alpha val="60000"/>
                    </a:schemeClr>
                  </a:glow>
                  <a:outerShdw blurRad="38100" dist="38100" dir="2700000" algn="tl">
                    <a:srgbClr val="000000">
                      <a:alpha val="43137"/>
                    </a:srgbClr>
                  </a:outerShdw>
                </a:effectLst>
              </a:rPr>
              <a:t>secara</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pilihanraya</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bebas</a:t>
            </a:r>
            <a:r>
              <a:rPr lang="en-US" sz="3200" b="1" dirty="0" smtClean="0">
                <a:effectLst>
                  <a:glow rad="101600">
                    <a:schemeClr val="tx1">
                      <a:alpha val="60000"/>
                    </a:schemeClr>
                  </a:glow>
                  <a:outerShdw blurRad="38100" dist="38100" dir="2700000" algn="tl">
                    <a:srgbClr val="000000">
                      <a:alpha val="43137"/>
                    </a:srgbClr>
                  </a:outerShdw>
                </a:effectLst>
              </a:rPr>
              <a:t>?</a:t>
            </a:r>
            <a:endParaRPr lang="en-US" sz="3200" b="1" dirty="0">
              <a:effectLst>
                <a:glow rad="101600">
                  <a:schemeClr val="tx1">
                    <a:alpha val="60000"/>
                  </a:schemeClr>
                </a:glow>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3813" y="-23813"/>
            <a:ext cx="9191626" cy="6905626"/>
          </a:xfrm>
          <a:prstGeom prst="rect">
            <a:avLst/>
          </a:prstGeom>
          <a:noFill/>
          <a:ln w="9525">
            <a:noFill/>
            <a:miter lim="800000"/>
            <a:headEnd/>
            <a:tailEnd/>
          </a:ln>
        </p:spPr>
      </p:pic>
      <p:sp>
        <p:nvSpPr>
          <p:cNvPr id="5" name="TextBox 4"/>
          <p:cNvSpPr txBox="1"/>
          <p:nvPr/>
        </p:nvSpPr>
        <p:spPr>
          <a:xfrm>
            <a:off x="1295400" y="152400"/>
            <a:ext cx="7010400" cy="1569660"/>
          </a:xfrm>
          <a:prstGeom prst="rect">
            <a:avLst/>
          </a:prstGeom>
          <a:solidFill>
            <a:srgbClr val="FF0000"/>
          </a:solidFill>
          <a:effectLst>
            <a:glow rad="101600">
              <a:schemeClr val="tx1">
                <a:alpha val="60000"/>
              </a:schemeClr>
            </a:glow>
          </a:effectLst>
        </p:spPr>
        <p:txBody>
          <a:bodyPr wrap="square">
            <a:spAutoFit/>
          </a:bodyPr>
          <a:lstStyle/>
          <a:p>
            <a:pPr algn="ctr" fontAlgn="auto">
              <a:spcBef>
                <a:spcPts val="0"/>
              </a:spcBef>
              <a:spcAft>
                <a:spcPts val="0"/>
              </a:spcAft>
              <a:defRPr/>
            </a:pP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Imprint MT Shadow" pitchFamily="82" charset="0"/>
                <a:cs typeface="+mn-cs"/>
              </a:rPr>
              <a:t>Kronologi</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Imprint MT Shadow" pitchFamily="82" charset="0"/>
                <a:cs typeface="+mn-cs"/>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Imprint MT Shadow" pitchFamily="82" charset="0"/>
                <a:cs typeface="+mn-cs"/>
              </a:rPr>
              <a:t>Taktik</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Imprint MT Shadow" pitchFamily="82" charset="0"/>
                <a:cs typeface="+mn-cs"/>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Imprint MT Shadow" pitchFamily="82" charset="0"/>
                <a:cs typeface="+mn-cs"/>
              </a:rPr>
              <a:t>Jahat</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Imprint MT Shadow" pitchFamily="82" charset="0"/>
                <a:cs typeface="+mn-cs"/>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Imprint MT Shadow" pitchFamily="82" charset="0"/>
                <a:cs typeface="+mn-cs"/>
              </a:rPr>
              <a:t>Yahudi</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Imprint MT Shadow" pitchFamily="82" charset="0"/>
                <a:cs typeface="+mn-cs"/>
              </a:rPr>
              <a:t> Dan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Imprint MT Shadow" pitchFamily="82" charset="0"/>
                <a:cs typeface="+mn-cs"/>
              </a:rPr>
              <a:t>Nasrani</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Imprint MT Shadow" pitchFamily="82" charset="0"/>
                <a:cs typeface="+mn-cs"/>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Imprint MT Shadow" pitchFamily="82" charset="0"/>
                <a:cs typeface="+mn-cs"/>
              </a:rPr>
              <a:t>Jatuhkan</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Imprint MT Shadow" pitchFamily="82" charset="0"/>
                <a:cs typeface="+mn-cs"/>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Imprint MT Shadow" pitchFamily="82" charset="0"/>
                <a:cs typeface="+mn-cs"/>
              </a:rPr>
              <a:t>Empayar</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Imprint MT Shadow" pitchFamily="82" charset="0"/>
                <a:cs typeface="+mn-cs"/>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Imprint MT Shadow" pitchFamily="82" charset="0"/>
                <a:cs typeface="+mn-cs"/>
              </a:rPr>
              <a:t>Ustmaniah</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Imprint MT Shadow" pitchFamily="82" charset="0"/>
                <a:cs typeface="+mn-cs"/>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Imprint MT Shadow" pitchFamily="82" charset="0"/>
                <a:cs typeface="+mn-cs"/>
              </a:rPr>
              <a:t>DiTurki</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Imprint MT Shadow" pitchFamily="82" charset="0"/>
                <a:cs typeface="+mn-cs"/>
              </a:rPr>
              <a:t>:-</a:t>
            </a:r>
            <a:endParaRPr lang="en-US" sz="3200" b="1" dirty="0">
              <a:solidFill>
                <a:schemeClr val="bg1"/>
              </a:solidFill>
              <a:effectLst>
                <a:glow rad="101600">
                  <a:schemeClr val="tx1">
                    <a:alpha val="60000"/>
                  </a:schemeClr>
                </a:glow>
                <a:outerShdw blurRad="38100" dist="38100" dir="2700000" algn="tl">
                  <a:srgbClr val="000000">
                    <a:alpha val="43137"/>
                  </a:srgbClr>
                </a:outerShdw>
              </a:effectLst>
              <a:latin typeface="Imprint MT Shadow" pitchFamily="82" charset="0"/>
              <a:cs typeface="+mn-cs"/>
            </a:endParaRPr>
          </a:p>
        </p:txBody>
      </p:sp>
      <p:sp>
        <p:nvSpPr>
          <p:cNvPr id="6" name="Flowchart: Process 5"/>
          <p:cNvSpPr/>
          <p:nvPr/>
        </p:nvSpPr>
        <p:spPr>
          <a:xfrm>
            <a:off x="1376335" y="1905000"/>
            <a:ext cx="6929465" cy="1143000"/>
          </a:xfrm>
          <a:prstGeom prst="flowChart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solidFill>
              <a:schemeClr val="bg1"/>
            </a:solidFill>
          </a:ln>
          <a:effectLst>
            <a:glow rad="101600">
              <a:schemeClr val="tx1">
                <a:alpha val="6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tx1">
                      <a:alpha val="60000"/>
                    </a:schemeClr>
                  </a:glow>
                  <a:outerShdw blurRad="38100" dist="38100" dir="2700000" algn="tl">
                    <a:srgbClr val="000000">
                      <a:alpha val="43137"/>
                    </a:srgbClr>
                  </a:outerShdw>
                </a:effectLst>
              </a:rPr>
              <a:t>Mereka</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Menghidupkan</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Semangat</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Asobiah</a:t>
            </a:r>
            <a:r>
              <a:rPr lang="en-US" sz="2800" b="1" dirty="0" smtClean="0">
                <a:effectLst>
                  <a:glow rad="101600">
                    <a:schemeClr val="tx1">
                      <a:alpha val="60000"/>
                    </a:schemeClr>
                  </a:glow>
                  <a:outerShdw blurRad="38100" dist="38100" dir="2700000" algn="tl">
                    <a:srgbClr val="000000">
                      <a:alpha val="43137"/>
                    </a:srgbClr>
                  </a:outerShdw>
                </a:effectLst>
              </a:rPr>
              <a:t>(</a:t>
            </a:r>
            <a:r>
              <a:rPr lang="en-US" sz="2800" b="1" dirty="0" err="1" smtClean="0">
                <a:effectLst>
                  <a:glow rad="101600">
                    <a:schemeClr val="tx1">
                      <a:alpha val="60000"/>
                    </a:schemeClr>
                  </a:glow>
                  <a:outerShdw blurRad="38100" dist="38100" dir="2700000" algn="tl">
                    <a:srgbClr val="000000">
                      <a:alpha val="43137"/>
                    </a:srgbClr>
                  </a:outerShdw>
                </a:effectLst>
              </a:rPr>
              <a:t>berpuak-puak</a:t>
            </a:r>
            <a:r>
              <a:rPr lang="en-US" sz="2800" b="1" dirty="0" smtClean="0">
                <a:effectLst>
                  <a:glow rad="101600">
                    <a:schemeClr val="tx1">
                      <a:alpha val="60000"/>
                    </a:schemeClr>
                  </a:glow>
                  <a:outerShdw blurRad="38100" dist="38100" dir="2700000" algn="tl">
                    <a:srgbClr val="000000">
                      <a:alpha val="43137"/>
                    </a:srgbClr>
                  </a:outerShdw>
                </a:effectLst>
              </a:rPr>
              <a:t>)</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7" name="Flowchart: Process 6"/>
          <p:cNvSpPr/>
          <p:nvPr/>
        </p:nvSpPr>
        <p:spPr>
          <a:xfrm>
            <a:off x="1376335" y="3124200"/>
            <a:ext cx="6929465" cy="1143000"/>
          </a:xfrm>
          <a:prstGeom prst="flowChartProcess">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101600">
              <a:schemeClr val="tx1">
                <a:alpha val="6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effectLst>
                  <a:glow rad="101600">
                    <a:schemeClr val="tx1">
                      <a:alpha val="60000"/>
                    </a:schemeClr>
                  </a:glow>
                  <a:outerShdw blurRad="38100" dist="38100" dir="2700000" algn="tl">
                    <a:srgbClr val="000000">
                      <a:alpha val="43137"/>
                    </a:srgbClr>
                  </a:outerShdw>
                </a:effectLst>
              </a:rPr>
              <a:t>Negara Kecil </a:t>
            </a:r>
            <a:r>
              <a:rPr lang="en-US" sz="2800" b="1" dirty="0" err="1" smtClean="0">
                <a:effectLst>
                  <a:glow rad="101600">
                    <a:schemeClr val="tx1">
                      <a:alpha val="60000"/>
                    </a:schemeClr>
                  </a:glow>
                  <a:outerShdw blurRad="38100" dist="38100" dir="2700000" algn="tl">
                    <a:srgbClr val="000000">
                      <a:alpha val="43137"/>
                    </a:srgbClr>
                  </a:outerShdw>
                </a:effectLst>
              </a:rPr>
              <a:t>Ummat</a:t>
            </a:r>
            <a:r>
              <a:rPr lang="en-US" sz="2800" b="1" dirty="0" smtClean="0">
                <a:effectLst>
                  <a:glow rad="101600">
                    <a:schemeClr val="tx1">
                      <a:alpha val="60000"/>
                    </a:schemeClr>
                  </a:glow>
                  <a:outerShdw blurRad="38100" dist="38100" dir="2700000" algn="tl">
                    <a:srgbClr val="000000">
                      <a:alpha val="43137"/>
                    </a:srgbClr>
                  </a:outerShdw>
                </a:effectLst>
              </a:rPr>
              <a:t> Islam </a:t>
            </a:r>
            <a:r>
              <a:rPr lang="en-US" sz="2800" b="1" dirty="0" err="1" smtClean="0">
                <a:effectLst>
                  <a:glow rad="101600">
                    <a:schemeClr val="tx1">
                      <a:alpha val="60000"/>
                    </a:schemeClr>
                  </a:glow>
                  <a:outerShdw blurRad="38100" dist="38100" dir="2700000" algn="tl">
                    <a:srgbClr val="000000">
                      <a:alpha val="43137"/>
                    </a:srgbClr>
                  </a:outerShdw>
                </a:effectLst>
              </a:rPr>
              <a:t>Menarik</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Diri</a:t>
            </a:r>
            <a:r>
              <a:rPr lang="en-US" sz="2800" b="1" dirty="0" smtClean="0">
                <a:effectLst>
                  <a:glow rad="101600">
                    <a:schemeClr val="tx1">
                      <a:alpha val="60000"/>
                    </a:schemeClr>
                  </a:glow>
                  <a:outerShdw blurRad="38100" dist="38100" dir="2700000" algn="tl">
                    <a:srgbClr val="000000">
                      <a:alpha val="43137"/>
                    </a:srgbClr>
                  </a:outerShdw>
                </a:effectLst>
              </a:rPr>
              <a:t> Dari </a:t>
            </a:r>
            <a:r>
              <a:rPr lang="en-US" sz="2800" b="1" dirty="0" err="1" smtClean="0">
                <a:effectLst>
                  <a:glow rad="101600">
                    <a:schemeClr val="tx1">
                      <a:alpha val="60000"/>
                    </a:schemeClr>
                  </a:glow>
                  <a:outerShdw blurRad="38100" dist="38100" dir="2700000" algn="tl">
                    <a:srgbClr val="000000">
                      <a:alpha val="43137"/>
                    </a:srgbClr>
                  </a:outerShdw>
                </a:effectLst>
              </a:rPr>
              <a:t>Empayar</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Ustmaniah</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8" name="Flowchart: Process 7"/>
          <p:cNvSpPr/>
          <p:nvPr/>
        </p:nvSpPr>
        <p:spPr>
          <a:xfrm>
            <a:off x="1376314" y="5562600"/>
            <a:ext cx="6929465" cy="1143000"/>
          </a:xfrm>
          <a:prstGeom prst="flowChartProcess">
            <a:avLst/>
          </a:prstGeom>
          <a:solidFill>
            <a:srgbClr val="002060"/>
          </a:solidFill>
          <a:ln>
            <a:solidFill>
              <a:schemeClr val="bg1"/>
            </a:solidFill>
          </a:ln>
          <a:effectLst>
            <a:glow rad="101600">
              <a:schemeClr val="tx1">
                <a:alpha val="6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tx1">
                      <a:alpha val="60000"/>
                    </a:schemeClr>
                  </a:glow>
                  <a:outerShdw blurRad="38100" dist="38100" dir="2700000" algn="tl">
                    <a:srgbClr val="000000">
                      <a:alpha val="43137"/>
                    </a:srgbClr>
                  </a:outerShdw>
                </a:effectLst>
              </a:rPr>
              <a:t>Berakhir</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Dengan</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Hilangnya</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Sistem</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Kesultanan</a:t>
            </a:r>
            <a:r>
              <a:rPr lang="en-US" sz="2800" b="1" dirty="0" smtClean="0">
                <a:effectLst>
                  <a:glow rad="101600">
                    <a:schemeClr val="tx1">
                      <a:alpha val="60000"/>
                    </a:schemeClr>
                  </a:glow>
                  <a:outerShdw blurRad="38100" dist="38100" dir="2700000" algn="tl">
                    <a:srgbClr val="000000">
                      <a:alpha val="43137"/>
                    </a:srgbClr>
                  </a:outerShdw>
                </a:effectLst>
              </a:rPr>
              <a:t> Islam</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9" name="Flowchart: Process 8"/>
          <p:cNvSpPr/>
          <p:nvPr/>
        </p:nvSpPr>
        <p:spPr>
          <a:xfrm>
            <a:off x="1376314" y="4343400"/>
            <a:ext cx="6929465" cy="1143000"/>
          </a:xfrm>
          <a:prstGeom prst="flowChartProcess">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ln>
            <a:solidFill>
              <a:schemeClr val="bg1"/>
            </a:solidFill>
          </a:ln>
          <a:effectLst>
            <a:glow rad="101600">
              <a:schemeClr val="tx1">
                <a:alpha val="6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tx1">
                      <a:alpha val="60000"/>
                    </a:schemeClr>
                  </a:glow>
                  <a:outerShdw blurRad="38100" dist="38100" dir="2700000" algn="tl">
                    <a:srgbClr val="000000">
                      <a:alpha val="43137"/>
                    </a:srgbClr>
                  </a:outerShdw>
                </a:effectLst>
              </a:rPr>
              <a:t>Gerakan</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Pemberontakan</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Terhadap</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Empayar</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Ustmaniah</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Bermula</a:t>
            </a:r>
            <a:endParaRPr lang="en-US" sz="2800" b="1" dirty="0">
              <a:effectLst>
                <a:glow rad="101600">
                  <a:schemeClr val="tx1">
                    <a:alpha val="60000"/>
                  </a:schemeClr>
                </a:glow>
                <a:outerShdw blurRad="38100" dist="38100" dir="2700000" algn="tl">
                  <a:srgbClr val="000000">
                    <a:alpha val="43137"/>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10000"/>
          </a:blip>
          <a:srcRect/>
          <a:stretch>
            <a:fillRect/>
          </a:stretch>
        </p:blipFill>
        <p:spPr bwMode="auto">
          <a:xfrm>
            <a:off x="-23813" y="-23813"/>
            <a:ext cx="9191626" cy="6905626"/>
          </a:xfrm>
          <a:prstGeom prst="rect">
            <a:avLst/>
          </a:prstGeom>
          <a:noFill/>
          <a:ln w="9525">
            <a:noFill/>
            <a:miter lim="800000"/>
            <a:headEnd/>
            <a:tailEnd/>
          </a:ln>
        </p:spPr>
      </p:pic>
      <p:sp>
        <p:nvSpPr>
          <p:cNvPr id="5" name="Flowchart: Process 4"/>
          <p:cNvSpPr/>
          <p:nvPr/>
        </p:nvSpPr>
        <p:spPr>
          <a:xfrm>
            <a:off x="1376335" y="533400"/>
            <a:ext cx="6929465" cy="1143000"/>
          </a:xfrm>
          <a:prstGeom prst="flowChart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solidFill>
              <a:schemeClr val="bg1"/>
            </a:solidFill>
          </a:ln>
          <a:effectLst>
            <a:glow rad="101600">
              <a:schemeClr val="tx1">
                <a:alpha val="6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tx1">
                      <a:alpha val="60000"/>
                    </a:schemeClr>
                  </a:glow>
                  <a:outerShdw blurRad="38100" dist="38100" dir="2700000" algn="tl">
                    <a:srgbClr val="000000">
                      <a:alpha val="43137"/>
                    </a:srgbClr>
                  </a:outerShdw>
                </a:effectLst>
              </a:rPr>
              <a:t>Perpaduan</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ummat</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islam</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terlerai</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6" name="Flowchart: Process 5"/>
          <p:cNvSpPr/>
          <p:nvPr/>
        </p:nvSpPr>
        <p:spPr>
          <a:xfrm>
            <a:off x="1376335" y="1838300"/>
            <a:ext cx="6929465" cy="1590700"/>
          </a:xfrm>
          <a:prstGeom prst="flowChartProcess">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chemeClr val="bg1"/>
            </a:solidFill>
          </a:ln>
          <a:effectLst>
            <a:glow rad="101600">
              <a:schemeClr val="tx1">
                <a:alpha val="6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tx1">
                      <a:alpha val="60000"/>
                    </a:schemeClr>
                  </a:glow>
                  <a:outerShdw blurRad="38100" dist="38100" dir="2700000" algn="tl">
                    <a:srgbClr val="000000">
                      <a:alpha val="43137"/>
                    </a:srgbClr>
                  </a:outerShdw>
                </a:effectLst>
              </a:rPr>
              <a:t>Ummat</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islam</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menjadi</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yatim</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piatu</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tiada</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tempat</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mengadu</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nasib</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mereka</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pada</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hari</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ini</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7" name="TextBox 6"/>
          <p:cNvSpPr txBox="1"/>
          <p:nvPr/>
        </p:nvSpPr>
        <p:spPr>
          <a:xfrm>
            <a:off x="990600" y="3699808"/>
            <a:ext cx="7696200" cy="2554545"/>
          </a:xfrm>
          <a:prstGeom prst="rect">
            <a:avLst/>
          </a:prstGeom>
          <a:noFill/>
        </p:spPr>
        <p:txBody>
          <a:bodyPr>
            <a:spAutoFit/>
          </a:bodyPr>
          <a:lstStyle/>
          <a:p>
            <a:pPr algn="ctr" fontAlgn="auto">
              <a:spcBef>
                <a:spcPts val="0"/>
              </a:spcBef>
              <a:spcAft>
                <a:spcPts val="0"/>
              </a:spcAft>
              <a:defRPr/>
            </a:pPr>
            <a:r>
              <a:rPr lang="en-US" sz="4000" b="1" dirty="0" err="1"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Taktik</a:t>
            </a:r>
            <a:r>
              <a:rPr lang="en-US" sz="4000" b="1" dirty="0"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 yang </a:t>
            </a:r>
            <a:r>
              <a:rPr lang="en-US" sz="4000" b="1" dirty="0" err="1"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sama</a:t>
            </a:r>
            <a:r>
              <a:rPr lang="en-US" sz="4000" b="1" dirty="0"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 </a:t>
            </a:r>
            <a:r>
              <a:rPr lang="en-US" sz="4000" b="1" dirty="0" err="1"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cuba</a:t>
            </a:r>
            <a:r>
              <a:rPr lang="en-US" sz="4000" b="1" dirty="0"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 </a:t>
            </a:r>
            <a:r>
              <a:rPr lang="en-US" sz="4000" b="1" dirty="0" err="1"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dilakukan</a:t>
            </a:r>
            <a:r>
              <a:rPr lang="en-US" sz="4000" b="1" dirty="0"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  </a:t>
            </a:r>
            <a:r>
              <a:rPr lang="en-US" sz="4000" b="1" dirty="0" err="1"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ke</a:t>
            </a:r>
            <a:r>
              <a:rPr lang="en-US" sz="4000" b="1" dirty="0"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 </a:t>
            </a:r>
            <a:r>
              <a:rPr lang="en-US" sz="4000" b="1" dirty="0" err="1"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atas</a:t>
            </a:r>
            <a:r>
              <a:rPr lang="en-US" sz="4000" b="1" dirty="0"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 </a:t>
            </a:r>
            <a:r>
              <a:rPr lang="en-US" sz="4000" b="1" dirty="0" err="1"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negara</a:t>
            </a:r>
            <a:r>
              <a:rPr lang="en-US" sz="4000" b="1" dirty="0"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 </a:t>
            </a:r>
            <a:r>
              <a:rPr lang="en-US" sz="4000" b="1" dirty="0" err="1"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kita</a:t>
            </a:r>
            <a:r>
              <a:rPr lang="en-US" sz="4000" b="1" dirty="0"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 </a:t>
            </a:r>
            <a:r>
              <a:rPr lang="en-US" sz="4000" b="1" dirty="0" err="1"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pada</a:t>
            </a:r>
            <a:r>
              <a:rPr lang="en-US" sz="4000" b="1" dirty="0"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 </a:t>
            </a:r>
            <a:r>
              <a:rPr lang="en-US" sz="4000" b="1" dirty="0" err="1"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hari</a:t>
            </a:r>
            <a:r>
              <a:rPr lang="en-US" sz="4000" b="1" dirty="0"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 </a:t>
            </a:r>
            <a:r>
              <a:rPr lang="en-US" sz="4000" b="1" dirty="0" err="1"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ini</a:t>
            </a:r>
            <a:r>
              <a:rPr lang="en-US" sz="4000" b="1" dirty="0"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a:t>
            </a:r>
          </a:p>
          <a:p>
            <a:pPr algn="ctr" fontAlgn="auto">
              <a:spcBef>
                <a:spcPts val="0"/>
              </a:spcBef>
              <a:spcAft>
                <a:spcPts val="0"/>
              </a:spcAft>
              <a:defRPr/>
            </a:pPr>
            <a:r>
              <a:rPr lang="en-US" sz="4000" b="1" dirty="0" err="1"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Fikirkanlah</a:t>
            </a:r>
            <a:r>
              <a:rPr lang="en-US" sz="4000" b="1" dirty="0" smtClean="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rPr>
              <a:t> !!!</a:t>
            </a:r>
            <a:endParaRPr lang="en-US" sz="4000" b="1" dirty="0">
              <a:ln>
                <a:solidFill>
                  <a:schemeClr val="tx1"/>
                </a:solidFill>
              </a:ln>
              <a:solidFill>
                <a:srgbClr val="FF3300"/>
              </a:solidFill>
              <a:effectLst>
                <a:glow rad="101600">
                  <a:schemeClr val="tx1">
                    <a:alpha val="60000"/>
                  </a:schemeClr>
                </a:glow>
                <a:outerShdw blurRad="38100" dist="38100" dir="2700000" algn="tl">
                  <a:srgbClr val="000000">
                    <a:alpha val="43137"/>
                  </a:srgbClr>
                </a:outerShdw>
              </a:effectLst>
              <a:latin typeface="+mj-lt"/>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20000"/>
          </a:blip>
          <a:srcRect/>
          <a:stretch>
            <a:fillRect/>
          </a:stretch>
        </p:blipFill>
        <p:spPr bwMode="auto">
          <a:xfrm>
            <a:off x="-23813" y="-23813"/>
            <a:ext cx="9191626" cy="6905626"/>
          </a:xfrm>
          <a:prstGeom prst="rect">
            <a:avLst/>
          </a:prstGeom>
          <a:noFill/>
          <a:ln w="9525">
            <a:noFill/>
            <a:miter lim="800000"/>
            <a:headEnd/>
            <a:tailEnd/>
          </a:ln>
        </p:spPr>
      </p:pic>
      <p:sp>
        <p:nvSpPr>
          <p:cNvPr id="8" name="TextBox 7"/>
          <p:cNvSpPr txBox="1"/>
          <p:nvPr/>
        </p:nvSpPr>
        <p:spPr>
          <a:xfrm>
            <a:off x="990600" y="228600"/>
            <a:ext cx="7696200" cy="3785652"/>
          </a:xfrm>
          <a:prstGeom prst="rect">
            <a:avLst/>
          </a:prstGeom>
          <a:noFill/>
        </p:spPr>
        <p:txBody>
          <a:bodyPr>
            <a:spAutoFit/>
          </a:bodyPr>
          <a:lstStyle/>
          <a:p>
            <a:pPr algn="ctr" fontAlgn="auto">
              <a:spcBef>
                <a:spcPts val="0"/>
              </a:spcBef>
              <a:spcAft>
                <a:spcPts val="0"/>
              </a:spcAft>
              <a:defRPr/>
            </a:pP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Apakah</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kekejaman</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yahudi</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di</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palastine</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dan</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kezaliman</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nasrani</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ke</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atas</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negara-negara</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ummat</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islam</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terus</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berlaku</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sekiranya</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kita</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masih</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lagi</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mempunyai</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Empayar</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r>
              <a:rPr lang="en-US" sz="4000" b="1" dirty="0" err="1"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Ustmaniah</a:t>
            </a:r>
            <a:r>
              <a:rPr lang="en-US" sz="4000" b="1" dirty="0" smtClean="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rPr>
              <a:t>? </a:t>
            </a:r>
            <a:endParaRPr lang="en-US" sz="4000" b="1" dirty="0">
              <a:ln>
                <a:solidFill>
                  <a:sysClr val="windowText" lastClr="000000"/>
                </a:solidFill>
              </a:ln>
              <a:solidFill>
                <a:srgbClr val="FF33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mn-cs"/>
            </a:endParaRPr>
          </a:p>
        </p:txBody>
      </p:sp>
      <p:sp>
        <p:nvSpPr>
          <p:cNvPr id="9" name="Rectangle 8"/>
          <p:cNvSpPr/>
          <p:nvPr/>
        </p:nvSpPr>
        <p:spPr>
          <a:xfrm>
            <a:off x="609600" y="4397276"/>
            <a:ext cx="8305800" cy="2308324"/>
          </a:xfrm>
          <a:prstGeom prst="rect">
            <a:avLst/>
          </a:prstGeom>
        </p:spPr>
        <p:txBody>
          <a:bodyPr wrap="square">
            <a:spAutoFit/>
          </a:bodyPr>
          <a:lstStyle/>
          <a:p>
            <a:pPr algn="ctr"/>
            <a:r>
              <a:rPr lang="en-US" sz="4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Sudah</a:t>
            </a:r>
            <a:r>
              <a:rPr lang="en-US" sz="4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4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tentu</a:t>
            </a:r>
            <a:r>
              <a:rPr lang="en-US" sz="4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4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tidak</a:t>
            </a:r>
            <a:r>
              <a:rPr lang="en-US" sz="4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4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dan</a:t>
            </a:r>
            <a:r>
              <a:rPr lang="en-US" sz="4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4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pasti</a:t>
            </a:r>
            <a:r>
              <a:rPr lang="en-US" sz="4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4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tidak</a:t>
            </a:r>
            <a:r>
              <a:rPr lang="en-US" sz="4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4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akan</a:t>
            </a:r>
            <a:r>
              <a:rPr lang="en-US" sz="4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4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berlaku</a:t>
            </a:r>
            <a:r>
              <a:rPr lang="en-US" sz="4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mj-lt"/>
              </a:rPr>
              <a:t>..</a:t>
            </a:r>
            <a:endParaRPr lang="en-US" sz="4800" dirty="0">
              <a:solidFill>
                <a:schemeClr val="bg1"/>
              </a:solidFill>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3813" y="-23813"/>
            <a:ext cx="9191626" cy="6905626"/>
          </a:xfrm>
          <a:prstGeom prst="rect">
            <a:avLst/>
          </a:prstGeom>
          <a:noFill/>
          <a:ln w="9525">
            <a:noFill/>
            <a:miter lim="800000"/>
            <a:headEnd/>
            <a:tailEnd/>
          </a:ln>
        </p:spPr>
      </p:pic>
      <p:sp>
        <p:nvSpPr>
          <p:cNvPr id="5" name="TextBox 4"/>
          <p:cNvSpPr txBox="1"/>
          <p:nvPr/>
        </p:nvSpPr>
        <p:spPr>
          <a:xfrm>
            <a:off x="609600" y="206514"/>
            <a:ext cx="8686800" cy="707886"/>
          </a:xfrm>
          <a:prstGeom prst="rect">
            <a:avLst/>
          </a:prstGeom>
          <a:noFill/>
        </p:spPr>
        <p:txBody>
          <a:bodyPr wrap="square">
            <a:spAutoFit/>
          </a:bodyPr>
          <a:lstStyle/>
          <a:p>
            <a:pPr algn="ctr" fontAlgn="auto">
              <a:spcBef>
                <a:spcPts val="0"/>
              </a:spcBef>
              <a:spcAft>
                <a:spcPts val="0"/>
              </a:spcAft>
              <a:defRPr/>
            </a:pPr>
            <a:r>
              <a:rPr lang="en-US" sz="4000" b="1"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Kesepakatan</a:t>
            </a:r>
            <a:r>
              <a:rPr lang="en-US" sz="4000" b="1"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 </a:t>
            </a:r>
            <a:r>
              <a:rPr lang="en-US" sz="4000" b="1"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Ulama</a:t>
            </a:r>
            <a:r>
              <a:rPr lang="en-US" sz="4000" b="1"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 Islam:-</a:t>
            </a:r>
            <a:endParaRPr lang="en-US" sz="4000" b="1" dirty="0">
              <a:ln>
                <a:solidFill>
                  <a:schemeClr val="bg1"/>
                </a:solidFill>
              </a:ln>
              <a:solidFill>
                <a:srgbClr val="002060"/>
              </a:solidFill>
              <a:effectLst>
                <a:outerShdw blurRad="38100" dist="38100" dir="2700000" algn="tl">
                  <a:srgbClr val="000000">
                    <a:alpha val="43137"/>
                  </a:srgbClr>
                </a:outerShdw>
              </a:effectLst>
              <a:latin typeface="+mj-lt"/>
              <a:cs typeface="+mn-cs"/>
            </a:endParaRPr>
          </a:p>
        </p:txBody>
      </p:sp>
      <p:sp>
        <p:nvSpPr>
          <p:cNvPr id="6" name="Rounded Rectangle 5"/>
          <p:cNvSpPr/>
          <p:nvPr/>
        </p:nvSpPr>
        <p:spPr>
          <a:xfrm>
            <a:off x="1600200" y="1447800"/>
            <a:ext cx="6477000" cy="2133600"/>
          </a:xfrm>
          <a:prstGeom prst="roundRect">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162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Sultan yang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menguruskan</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hal</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ehwal</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ummat</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islam</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dengan</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adil</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wajib</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dikekalkan</a:t>
            </a:r>
            <a:endParaRPr lang="en-US" sz="2800" b="1" dirty="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7" name="Rounded Rectangle 6"/>
          <p:cNvSpPr/>
          <p:nvPr/>
        </p:nvSpPr>
        <p:spPr>
          <a:xfrm>
            <a:off x="1600200" y="3733800"/>
            <a:ext cx="6477000" cy="2743200"/>
          </a:xfrm>
          <a:prstGeom prst="roundRect">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Amaran</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azab</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dari</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  </a:t>
            </a:r>
            <a:r>
              <a:rPr lang="en-US" sz="2800" b="1" dirty="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A</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llah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terhadap</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penderhaka</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dan</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pemberontak</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 yang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menentang</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 sultan yang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adil</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dan</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menunaikan</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rPr>
              <a:t>solat</a:t>
            </a:r>
            <a:endParaRPr lang="en-US" sz="2800" b="1" dirty="0">
              <a:solidFill>
                <a:schemeClr val="bg1"/>
              </a:solidFill>
              <a:effectLst>
                <a:glow rad="101600">
                  <a:schemeClr val="tx1">
                    <a:alpha val="60000"/>
                  </a:schemeClr>
                </a:glow>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a:lum bright="-10000"/>
          </a:blip>
          <a:srcRect/>
          <a:stretch>
            <a:fillRect/>
          </a:stretch>
        </p:blipFill>
        <p:spPr bwMode="auto">
          <a:xfrm>
            <a:off x="-28575" y="-23813"/>
            <a:ext cx="9201150" cy="6905626"/>
          </a:xfrm>
          <a:prstGeom prst="rect">
            <a:avLst/>
          </a:prstGeom>
          <a:noFill/>
          <a:ln w="9525">
            <a:noFill/>
            <a:miter lim="800000"/>
            <a:headEnd/>
            <a:tailEnd/>
          </a:ln>
        </p:spPr>
      </p:pic>
      <p:sp>
        <p:nvSpPr>
          <p:cNvPr id="3" name="TextBox 2"/>
          <p:cNvSpPr txBox="1"/>
          <p:nvPr/>
        </p:nvSpPr>
        <p:spPr>
          <a:xfrm>
            <a:off x="1066800" y="304800"/>
            <a:ext cx="7696200" cy="584200"/>
          </a:xfrm>
          <a:prstGeom prst="rect">
            <a:avLst/>
          </a:prstGeom>
          <a:noFill/>
        </p:spPr>
        <p:txBody>
          <a:bodyPr>
            <a:spAutoFit/>
          </a:bodyPr>
          <a:lstStyle/>
          <a:p>
            <a:pPr algn="ctr" fontAlgn="auto">
              <a:spcBef>
                <a:spcPts val="0"/>
              </a:spcBef>
              <a:spcAft>
                <a:spcPts val="0"/>
              </a:spcAft>
              <a:defRPr/>
            </a:pPr>
            <a:r>
              <a:rPr lang="en-US" sz="3200" b="1" dirty="0" smtClean="0">
                <a:solidFill>
                  <a:srgbClr val="002060"/>
                </a:solidFill>
                <a:effectLst>
                  <a:outerShdw blurRad="38100" dist="38100" dir="2700000" algn="tl">
                    <a:srgbClr val="000000">
                      <a:alpha val="43137"/>
                    </a:srgbClr>
                  </a:outerShdw>
                </a:effectLst>
                <a:latin typeface="Lucida Calligraphy" pitchFamily="66" charset="0"/>
                <a:cs typeface="+mn-cs"/>
              </a:rPr>
              <a:t>Al </a:t>
            </a:r>
            <a:r>
              <a:rPr lang="en-US" sz="3200" b="1" dirty="0" err="1" smtClean="0">
                <a:solidFill>
                  <a:srgbClr val="002060"/>
                </a:solidFill>
                <a:effectLst>
                  <a:outerShdw blurRad="38100" dist="38100" dir="2700000" algn="tl">
                    <a:srgbClr val="000000">
                      <a:alpha val="43137"/>
                    </a:srgbClr>
                  </a:outerShdw>
                </a:effectLst>
                <a:latin typeface="Lucida Calligraphy" pitchFamily="66" charset="0"/>
                <a:cs typeface="+mn-cs"/>
              </a:rPr>
              <a:t>Hadis</a:t>
            </a:r>
            <a:endParaRPr lang="en-US" sz="3200" b="1" dirty="0">
              <a:solidFill>
                <a:srgbClr val="002060"/>
              </a:solidFill>
              <a:effectLst>
                <a:outerShdw blurRad="38100" dist="38100" dir="2700000" algn="tl">
                  <a:srgbClr val="000000">
                    <a:alpha val="43137"/>
                  </a:srgbClr>
                </a:outerShdw>
              </a:effectLst>
              <a:latin typeface="Lucida Calligraphy" pitchFamily="66" charset="0"/>
              <a:cs typeface="+mn-cs"/>
            </a:endParaRPr>
          </a:p>
        </p:txBody>
      </p:sp>
      <p:sp>
        <p:nvSpPr>
          <p:cNvPr id="6" name="Rectangle 5"/>
          <p:cNvSpPr/>
          <p:nvPr/>
        </p:nvSpPr>
        <p:spPr>
          <a:xfrm>
            <a:off x="1219200" y="2228195"/>
            <a:ext cx="7239000" cy="4401205"/>
          </a:xfrm>
          <a:prstGeom prst="rect">
            <a:avLst/>
          </a:prstGeom>
        </p:spPr>
        <p:txBody>
          <a:bodyPr wrap="square">
            <a:spAutoFit/>
          </a:bodyPr>
          <a:lstStyle/>
          <a:p>
            <a:pPr algn="ctr" rtl="1"/>
            <a:r>
              <a:rPr lang="en-US" sz="4000" dirty="0">
                <a:ln>
                  <a:solidFill>
                    <a:sysClr val="windowText" lastClr="000000"/>
                  </a:solidFill>
                </a:ln>
                <a:solidFill>
                  <a:srgbClr val="006600"/>
                </a:solidFill>
                <a:effectLst/>
                <a:cs typeface="Traditional Arabic" pitchFamily="2" charset="-78"/>
              </a:rPr>
              <a:t> </a:t>
            </a:r>
            <a:r>
              <a:rPr lang="ar-SA" sz="4000" b="1" dirty="0">
                <a:ln>
                  <a:solidFill>
                    <a:sysClr val="windowText" lastClr="000000"/>
                  </a:solidFill>
                </a:ln>
                <a:solidFill>
                  <a:srgbClr val="006600"/>
                </a:solidFill>
                <a:effectLst/>
                <a:cs typeface="Traditional Arabic" pitchFamily="2" charset="-78"/>
              </a:rPr>
              <a:t>خِيارُ أَئِمَّتِكُمْ الَّذِيْنَ تُحِبُّونَهُمْ وَ يُحِبُّوَنَكُمْ ، </a:t>
            </a:r>
            <a:r>
              <a:rPr lang="en-US" sz="4000" b="1" dirty="0" smtClean="0">
                <a:ln>
                  <a:solidFill>
                    <a:sysClr val="windowText" lastClr="000000"/>
                  </a:solidFill>
                </a:ln>
                <a:solidFill>
                  <a:srgbClr val="006600"/>
                </a:solidFill>
                <a:effectLst/>
                <a:cs typeface="Traditional Arabic" pitchFamily="2" charset="-78"/>
              </a:rPr>
              <a:t> </a:t>
            </a:r>
          </a:p>
          <a:p>
            <a:pPr algn="ctr" rtl="1"/>
            <a:r>
              <a:rPr lang="ar-SA" sz="4000" b="1" dirty="0" smtClean="0">
                <a:ln>
                  <a:solidFill>
                    <a:sysClr val="windowText" lastClr="000000"/>
                  </a:solidFill>
                </a:ln>
                <a:solidFill>
                  <a:srgbClr val="006600"/>
                </a:solidFill>
                <a:effectLst/>
                <a:cs typeface="Traditional Arabic" pitchFamily="2" charset="-78"/>
              </a:rPr>
              <a:t>وَتُصَلُّوْنَ </a:t>
            </a:r>
            <a:r>
              <a:rPr lang="ar-SA" sz="4000" b="1" dirty="0">
                <a:ln>
                  <a:solidFill>
                    <a:sysClr val="windowText" lastClr="000000"/>
                  </a:solidFill>
                </a:ln>
                <a:solidFill>
                  <a:srgbClr val="006600"/>
                </a:solidFill>
                <a:effectLst/>
                <a:cs typeface="Traditional Arabic" pitchFamily="2" charset="-78"/>
              </a:rPr>
              <a:t>عَلَيْهِمْ وَ يُصَلُّوْنَ عَلَيْكُمْ ، وَشِرَارُ أَئِمَّتِكُمْ الَّذِيْنَ تَبْغَضُوْنَهُمْ وَيَبْغَضُوْنَكُمْ وَتَلْعَنُوْنَهُمْ وَيَلْعَنُوْنَكُمْ.قَالَ : قُلْنَا يَارَسُوْلَ اللهِ : أَفَلاَ نُنَابِذُهُمْ عِنْدَ ذَلِكَ ؟ قَالَ : لاَ، مَا أَقَامُوْا فِيْكُمْ الصَّلاَةَ ،لاَ، </a:t>
            </a:r>
            <a:r>
              <a:rPr lang="en-US" sz="4000" b="1" dirty="0" smtClean="0">
                <a:ln>
                  <a:solidFill>
                    <a:sysClr val="windowText" lastClr="000000"/>
                  </a:solidFill>
                </a:ln>
                <a:solidFill>
                  <a:srgbClr val="006600"/>
                </a:solidFill>
                <a:effectLst/>
                <a:cs typeface="Traditional Arabic" pitchFamily="2" charset="-78"/>
              </a:rPr>
              <a:t> </a:t>
            </a:r>
            <a:r>
              <a:rPr lang="ar-SA" sz="4000" b="1" dirty="0" smtClean="0">
                <a:ln>
                  <a:solidFill>
                    <a:sysClr val="windowText" lastClr="000000"/>
                  </a:solidFill>
                </a:ln>
                <a:solidFill>
                  <a:srgbClr val="006600"/>
                </a:solidFill>
                <a:effectLst/>
                <a:cs typeface="Traditional Arabic" pitchFamily="2" charset="-78"/>
              </a:rPr>
              <a:t>مَا </a:t>
            </a:r>
            <a:r>
              <a:rPr lang="ar-SA" sz="4000" b="1" dirty="0">
                <a:ln>
                  <a:solidFill>
                    <a:sysClr val="windowText" lastClr="000000"/>
                  </a:solidFill>
                </a:ln>
                <a:solidFill>
                  <a:srgbClr val="006600"/>
                </a:solidFill>
                <a:effectLst/>
                <a:cs typeface="Traditional Arabic" pitchFamily="2" charset="-78"/>
              </a:rPr>
              <a:t>أَقَامُوْا فِيْكُمْ الصَّلاَةَ</a:t>
            </a:r>
            <a:r>
              <a:rPr lang="ar-SA" sz="4000" dirty="0">
                <a:ln>
                  <a:solidFill>
                    <a:sysClr val="windowText" lastClr="000000"/>
                  </a:solidFill>
                </a:ln>
                <a:solidFill>
                  <a:srgbClr val="006600"/>
                </a:solidFill>
                <a:effectLst/>
                <a:cs typeface="Traditional Arabic" pitchFamily="2" charset="-78"/>
              </a:rPr>
              <a:t> </a:t>
            </a:r>
            <a:r>
              <a:rPr lang="ar-SA" sz="4000" dirty="0" smtClean="0">
                <a:ln>
                  <a:solidFill>
                    <a:sysClr val="windowText" lastClr="000000"/>
                  </a:solidFill>
                </a:ln>
                <a:solidFill>
                  <a:srgbClr val="006600"/>
                </a:solidFill>
                <a:effectLst/>
                <a:cs typeface="Traditional Arabic" pitchFamily="2" charset="-78"/>
              </a:rPr>
              <a:t>.</a:t>
            </a:r>
            <a:endParaRPr lang="en-US" sz="4000" dirty="0" smtClean="0">
              <a:ln>
                <a:solidFill>
                  <a:sysClr val="windowText" lastClr="000000"/>
                </a:solidFill>
              </a:ln>
              <a:solidFill>
                <a:srgbClr val="006600"/>
              </a:solidFill>
              <a:effectLst/>
              <a:cs typeface="Traditional Arabic" pitchFamily="2" charset="-78"/>
            </a:endParaRPr>
          </a:p>
          <a:p>
            <a:pPr algn="ctr"/>
            <a:r>
              <a:rPr lang="ar-SA" sz="4000" dirty="0" smtClean="0">
                <a:ln>
                  <a:solidFill>
                    <a:sysClr val="windowText" lastClr="000000"/>
                  </a:solidFill>
                </a:ln>
                <a:solidFill>
                  <a:srgbClr val="006600"/>
                </a:solidFill>
                <a:effectLst/>
                <a:cs typeface="Traditional Arabic" pitchFamily="2" charset="-78"/>
              </a:rPr>
              <a:t> </a:t>
            </a:r>
            <a:r>
              <a:rPr lang="ar-SA" sz="4000" b="1" dirty="0">
                <a:ln>
                  <a:solidFill>
                    <a:sysClr val="windowText" lastClr="000000"/>
                  </a:solidFill>
                </a:ln>
                <a:solidFill>
                  <a:srgbClr val="006600"/>
                </a:solidFill>
                <a:effectLst/>
                <a:cs typeface="Traditional Arabic" pitchFamily="2" charset="-78"/>
              </a:rPr>
              <a:t>رَوَاهُ مُسْلِم</a:t>
            </a:r>
            <a:endParaRPr lang="en-US" sz="4000" dirty="0">
              <a:ln>
                <a:solidFill>
                  <a:sysClr val="windowText" lastClr="000000"/>
                </a:solidFill>
              </a:ln>
              <a:solidFill>
                <a:srgbClr val="006600"/>
              </a:solidFill>
              <a:effectLst/>
              <a:cs typeface="Traditional Arabic" pitchFamily="2" charset="-78"/>
            </a:endParaRPr>
          </a:p>
        </p:txBody>
      </p:sp>
      <p:sp>
        <p:nvSpPr>
          <p:cNvPr id="7" name="TextBox 6"/>
          <p:cNvSpPr txBox="1"/>
          <p:nvPr/>
        </p:nvSpPr>
        <p:spPr>
          <a:xfrm>
            <a:off x="1447800" y="1143000"/>
            <a:ext cx="6553200" cy="954088"/>
          </a:xfrm>
          <a:prstGeom prst="rect">
            <a:avLst/>
          </a:prstGeom>
          <a:noFill/>
        </p:spPr>
        <p:txBody>
          <a:bodyPr>
            <a:spAutoFit/>
          </a:bodyPr>
          <a:lstStyle/>
          <a:p>
            <a:pPr algn="ctr" fontAlgn="auto">
              <a:spcBef>
                <a:spcPts val="0"/>
              </a:spcBef>
              <a:spcAft>
                <a:spcPts val="0"/>
              </a:spcAft>
              <a:defRPr/>
            </a:pPr>
            <a:r>
              <a:rPr lang="en-US" sz="2800" b="1" dirty="0" err="1">
                <a:solidFill>
                  <a:srgbClr val="FF0000"/>
                </a:solidFill>
                <a:effectLst>
                  <a:glow rad="101600">
                    <a:schemeClr val="tx1">
                      <a:alpha val="60000"/>
                    </a:schemeClr>
                  </a:glow>
                  <a:outerShdw blurRad="38100" dist="38100" dir="2700000" algn="tl">
                    <a:srgbClr val="000000">
                      <a:alpha val="43137"/>
                    </a:srgbClr>
                  </a:outerShdw>
                </a:effectLst>
                <a:latin typeface="+mn-lt"/>
                <a:cs typeface="+mn-cs"/>
              </a:rPr>
              <a:t>Daripada</a:t>
            </a:r>
            <a:r>
              <a:rPr lang="en-US" sz="2800" b="1" dirty="0">
                <a:solidFill>
                  <a:srgbClr val="FF0000"/>
                </a:solidFill>
                <a:effectLst>
                  <a:glow rad="101600">
                    <a:schemeClr val="tx1">
                      <a:alpha val="60000"/>
                    </a:schemeClr>
                  </a:glow>
                  <a:outerShdw blurRad="38100" dist="38100" dir="2700000" algn="tl">
                    <a:srgbClr val="000000">
                      <a:alpha val="43137"/>
                    </a:srgbClr>
                  </a:outerShdw>
                </a:effectLst>
                <a:latin typeface="+mn-lt"/>
                <a:cs typeface="+mn-cs"/>
              </a:rPr>
              <a:t> </a:t>
            </a:r>
            <a:r>
              <a:rPr lang="en-US" sz="2800" b="1" dirty="0" smtClean="0">
                <a:solidFill>
                  <a:srgbClr val="FF0000"/>
                </a:solidFill>
                <a:effectLst>
                  <a:glow rad="101600">
                    <a:schemeClr val="tx1">
                      <a:alpha val="60000"/>
                    </a:schemeClr>
                  </a:glow>
                  <a:outerShdw blurRad="38100" dist="38100" dir="2700000" algn="tl">
                    <a:srgbClr val="000000">
                      <a:alpha val="43137"/>
                    </a:srgbClr>
                  </a:outerShdw>
                </a:effectLst>
                <a:latin typeface="+mn-lt"/>
                <a:cs typeface="+mn-cs"/>
              </a:rPr>
              <a:t>Auf bin  </a:t>
            </a:r>
            <a:r>
              <a:rPr lang="en-US" sz="2800" b="1" dirty="0" err="1" smtClean="0">
                <a:solidFill>
                  <a:srgbClr val="FF0000"/>
                </a:solidFill>
                <a:effectLst>
                  <a:glow rad="101600">
                    <a:schemeClr val="tx1">
                      <a:alpha val="60000"/>
                    </a:schemeClr>
                  </a:glow>
                  <a:outerShdw blurRad="38100" dist="38100" dir="2700000" algn="tl">
                    <a:srgbClr val="000000">
                      <a:alpha val="43137"/>
                    </a:srgbClr>
                  </a:outerShdw>
                </a:effectLst>
                <a:latin typeface="+mn-lt"/>
                <a:cs typeface="+mn-cs"/>
              </a:rPr>
              <a:t>Malik</a:t>
            </a:r>
            <a:r>
              <a:rPr lang="en-US" sz="2800" b="1" dirty="0" smtClean="0">
                <a:solidFill>
                  <a:srgbClr val="FF0000"/>
                </a:solidFill>
                <a:effectLst>
                  <a:glow rad="101600">
                    <a:schemeClr val="tx1">
                      <a:alpha val="60000"/>
                    </a:schemeClr>
                  </a:glow>
                  <a:outerShdw blurRad="38100" dist="38100" dir="2700000" algn="tl">
                    <a:srgbClr val="000000">
                      <a:alpha val="43137"/>
                    </a:srgbClr>
                  </a:outerShdw>
                </a:effectLst>
                <a:latin typeface="+mn-lt"/>
                <a:cs typeface="+mn-cs"/>
              </a:rPr>
              <a:t> </a:t>
            </a:r>
            <a:r>
              <a:rPr lang="en-US" sz="2800" b="1" dirty="0">
                <a:solidFill>
                  <a:srgbClr val="FF0000"/>
                </a:solidFill>
                <a:effectLst>
                  <a:glow rad="101600">
                    <a:schemeClr val="tx1">
                      <a:alpha val="60000"/>
                    </a:schemeClr>
                  </a:glow>
                  <a:outerShdw blurRad="38100" dist="38100" dir="2700000" algn="tl">
                    <a:srgbClr val="000000">
                      <a:alpha val="43137"/>
                    </a:srgbClr>
                  </a:outerShdw>
                </a:effectLst>
                <a:latin typeface="+mn-lt"/>
                <a:cs typeface="+mn-cs"/>
              </a:rPr>
              <a:t>R.A., </a:t>
            </a:r>
            <a:r>
              <a:rPr lang="en-US" sz="2800" b="1" dirty="0" err="1">
                <a:solidFill>
                  <a:srgbClr val="FF0000"/>
                </a:solidFill>
                <a:effectLst>
                  <a:glow rad="101600">
                    <a:schemeClr val="tx1">
                      <a:alpha val="60000"/>
                    </a:schemeClr>
                  </a:glow>
                  <a:outerShdw blurRad="38100" dist="38100" dir="2700000" algn="tl">
                    <a:srgbClr val="000000">
                      <a:alpha val="43137"/>
                    </a:srgbClr>
                  </a:outerShdw>
                </a:effectLst>
                <a:latin typeface="+mn-lt"/>
                <a:cs typeface="+mn-cs"/>
              </a:rPr>
              <a:t>bahawa</a:t>
            </a:r>
            <a:r>
              <a:rPr lang="en-US" sz="2800" b="1" dirty="0">
                <a:solidFill>
                  <a:srgbClr val="FF0000"/>
                </a:solidFill>
                <a:effectLst>
                  <a:glow rad="101600">
                    <a:schemeClr val="tx1">
                      <a:alpha val="60000"/>
                    </a:schemeClr>
                  </a:glow>
                  <a:outerShdw blurRad="38100" dist="38100" dir="2700000" algn="tl">
                    <a:srgbClr val="000000">
                      <a:alpha val="43137"/>
                    </a:srgbClr>
                  </a:outerShdw>
                </a:effectLst>
                <a:latin typeface="+mn-lt"/>
                <a:cs typeface="+mn-cs"/>
              </a:rPr>
              <a:t> </a:t>
            </a:r>
            <a:r>
              <a:rPr lang="en-US" sz="2800" b="1" dirty="0" err="1">
                <a:solidFill>
                  <a:srgbClr val="FF0000"/>
                </a:solidFill>
                <a:effectLst>
                  <a:glow rad="101600">
                    <a:schemeClr val="tx1">
                      <a:alpha val="60000"/>
                    </a:schemeClr>
                  </a:glow>
                  <a:outerShdw blurRad="38100" dist="38100" dir="2700000" algn="tl">
                    <a:srgbClr val="000000">
                      <a:alpha val="43137"/>
                    </a:srgbClr>
                  </a:outerShdw>
                </a:effectLst>
                <a:latin typeface="+mn-lt"/>
                <a:cs typeface="+mn-cs"/>
              </a:rPr>
              <a:t>Rasulullah</a:t>
            </a:r>
            <a:r>
              <a:rPr lang="en-US" sz="2800" b="1" dirty="0">
                <a:solidFill>
                  <a:srgbClr val="FF0000"/>
                </a:solidFill>
                <a:effectLst>
                  <a:glow rad="101600">
                    <a:schemeClr val="tx1">
                      <a:alpha val="60000"/>
                    </a:schemeClr>
                  </a:glow>
                  <a:outerShdw blurRad="38100" dist="38100" dir="2700000" algn="tl">
                    <a:srgbClr val="000000">
                      <a:alpha val="43137"/>
                    </a:srgbClr>
                  </a:outerShdw>
                </a:effectLst>
                <a:latin typeface="+mn-lt"/>
                <a:cs typeface="+mn-cs"/>
              </a:rPr>
              <a:t> </a:t>
            </a:r>
            <a:r>
              <a:rPr lang="en-US" sz="2800" b="1" dirty="0" err="1">
                <a:solidFill>
                  <a:srgbClr val="FF0000"/>
                </a:solidFill>
                <a:effectLst>
                  <a:glow rad="101600">
                    <a:schemeClr val="tx1">
                      <a:alpha val="60000"/>
                    </a:schemeClr>
                  </a:glow>
                  <a:outerShdw blurRad="38100" dist="38100" dir="2700000" algn="tl">
                    <a:srgbClr val="000000">
                      <a:alpha val="43137"/>
                    </a:srgbClr>
                  </a:outerShdw>
                </a:effectLst>
                <a:latin typeface="+mn-lt"/>
                <a:cs typeface="+mn-cs"/>
              </a:rPr>
              <a:t>bersabda</a:t>
            </a:r>
            <a:r>
              <a:rPr lang="en-US" sz="2800" b="1" dirty="0">
                <a:solidFill>
                  <a:srgbClr val="FF0000"/>
                </a:solidFill>
                <a:effectLst>
                  <a:glow rad="101600">
                    <a:schemeClr val="tx1">
                      <a:alpha val="60000"/>
                    </a:schemeClr>
                  </a:glow>
                  <a:outerShdw blurRad="38100" dist="38100" dir="2700000" algn="tl">
                    <a:srgbClr val="000000">
                      <a:alpha val="43137"/>
                    </a:srgbClr>
                  </a:outerShdw>
                </a:effectLst>
                <a:latin typeface="+mn-lt"/>
                <a:cs typeface="+mn-cs"/>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3813" y="0"/>
            <a:ext cx="9191626" cy="6905626"/>
          </a:xfrm>
          <a:prstGeom prst="rect">
            <a:avLst/>
          </a:prstGeom>
          <a:noFill/>
          <a:ln w="9525">
            <a:noFill/>
            <a:miter lim="800000"/>
            <a:headEnd/>
            <a:tailEnd/>
          </a:ln>
        </p:spPr>
      </p:pic>
      <p:sp>
        <p:nvSpPr>
          <p:cNvPr id="5" name="TextBox 4"/>
          <p:cNvSpPr txBox="1"/>
          <p:nvPr/>
        </p:nvSpPr>
        <p:spPr>
          <a:xfrm>
            <a:off x="2362200" y="228600"/>
            <a:ext cx="4343400" cy="584775"/>
          </a:xfrm>
          <a:prstGeom prst="rect">
            <a:avLst/>
          </a:prstGeom>
          <a:noFill/>
        </p:spPr>
        <p:txBody>
          <a:bodyPr wrap="square">
            <a:spAutoFit/>
          </a:bodyPr>
          <a:lstStyle/>
          <a:p>
            <a:pPr algn="ctr" fontAlgn="auto">
              <a:spcBef>
                <a:spcPts val="0"/>
              </a:spcBef>
              <a:spcAft>
                <a:spcPts val="0"/>
              </a:spcAft>
              <a:defRPr/>
            </a:pPr>
            <a:r>
              <a:rPr lang="en-US" sz="3200" b="1" dirty="0" err="1">
                <a:solidFill>
                  <a:srgbClr val="002060"/>
                </a:solidFill>
                <a:effectLst>
                  <a:outerShdw blurRad="38100" dist="38100" dir="2700000" algn="tl">
                    <a:srgbClr val="000000">
                      <a:alpha val="43137"/>
                    </a:srgbClr>
                  </a:outerShdw>
                </a:effectLst>
                <a:latin typeface="Lucida Calligraphy" pitchFamily="66" charset="0"/>
                <a:cs typeface="+mn-cs"/>
              </a:rPr>
              <a:t>Maksud</a:t>
            </a:r>
            <a:r>
              <a:rPr lang="en-US" sz="3200" b="1" dirty="0">
                <a:solidFill>
                  <a:srgbClr val="002060"/>
                </a:solidFill>
                <a:effectLst>
                  <a:outerShdw blurRad="38100" dist="38100" dir="2700000" algn="tl">
                    <a:srgbClr val="000000">
                      <a:alpha val="43137"/>
                    </a:srgbClr>
                  </a:outerShdw>
                </a:effectLst>
                <a:latin typeface="Lucida Calligraphy" pitchFamily="66" charset="0"/>
                <a:cs typeface="+mn-cs"/>
              </a:rPr>
              <a:t> </a:t>
            </a:r>
            <a:r>
              <a:rPr lang="en-US" sz="3200" b="1" dirty="0" err="1">
                <a:solidFill>
                  <a:srgbClr val="002060"/>
                </a:solidFill>
                <a:effectLst>
                  <a:outerShdw blurRad="38100" dist="38100" dir="2700000" algn="tl">
                    <a:srgbClr val="000000">
                      <a:alpha val="43137"/>
                    </a:srgbClr>
                  </a:outerShdw>
                </a:effectLst>
                <a:latin typeface="Lucida Calligraphy" pitchFamily="66" charset="0"/>
                <a:cs typeface="+mn-cs"/>
              </a:rPr>
              <a:t>Hadis</a:t>
            </a:r>
            <a:r>
              <a:rPr lang="en-US" sz="3200" b="1" dirty="0">
                <a:solidFill>
                  <a:srgbClr val="002060"/>
                </a:solidFill>
                <a:effectLst>
                  <a:outerShdw blurRad="38100" dist="38100" dir="2700000" algn="tl">
                    <a:srgbClr val="000000">
                      <a:alpha val="43137"/>
                    </a:srgbClr>
                  </a:outerShdw>
                </a:effectLst>
                <a:latin typeface="Lucida Calligraphy" pitchFamily="66" charset="0"/>
                <a:cs typeface="+mn-cs"/>
              </a:rPr>
              <a:t> :</a:t>
            </a:r>
          </a:p>
        </p:txBody>
      </p:sp>
      <p:sp>
        <p:nvSpPr>
          <p:cNvPr id="6" name="TextBox 5"/>
          <p:cNvSpPr txBox="1"/>
          <p:nvPr/>
        </p:nvSpPr>
        <p:spPr>
          <a:xfrm>
            <a:off x="1066800" y="838200"/>
            <a:ext cx="7543800" cy="5293757"/>
          </a:xfrm>
          <a:prstGeom prst="rect">
            <a:avLst/>
          </a:prstGeom>
          <a:noFill/>
        </p:spPr>
        <p:txBody>
          <a:bodyPr wrap="square">
            <a:spAutoFit/>
          </a:bodyPr>
          <a:lstStyle/>
          <a:p>
            <a:pPr algn="ctr" fontAlgn="auto">
              <a:spcBef>
                <a:spcPts val="0"/>
              </a:spcBef>
              <a:spcAft>
                <a:spcPts val="0"/>
              </a:spcAft>
              <a:defRPr/>
            </a:pP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Sebaik-baik</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imam(</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pemimpin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kamu</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adalah</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orang</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yang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menyayangi</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kamu</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dan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kamu</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menyayangi</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mereka,kamu</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berdoa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untuk</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mereka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dan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mereka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berdoa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untuk</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kamu.Sejahat-jahat</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(imam)</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pemimpin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kamu</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adalah</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orang</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yang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kamu</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membenci</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mereka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dan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mereka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membenci</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kamu</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dan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kamu</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melaknat</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mereka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dan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mereka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melaknat</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kamu</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Lalu</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kami</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bertanya:wahai</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Rasulullah</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adakah</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kami</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boleh</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memerangi</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mereka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pemimpin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tersebut</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Jawab</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baginda:Jangan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selama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mana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mereka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masih</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mendirikan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solat,Jangan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selama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mana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mereka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masih</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mendirikan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solat</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a:t>
            </a:r>
            <a:endParaRPr lang="en-US" sz="2600" b="1" dirty="0">
              <a:ln>
                <a:solidFill>
                  <a:sysClr val="windowText" lastClr="000000"/>
                </a:solidFill>
              </a:ln>
              <a:solidFill>
                <a:srgbClr val="FF0000"/>
              </a:solidFill>
              <a:effectLst>
                <a:outerShdw blurRad="38100" dist="38100" dir="2700000" algn="tl">
                  <a:srgbClr val="000000">
                    <a:alpha val="43137"/>
                  </a:srgbClr>
                </a:outerShdw>
              </a:effectLst>
              <a:latin typeface="+mn-lt"/>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2"/>
          <a:srcRect/>
          <a:stretch>
            <a:fillRect/>
          </a:stretch>
        </p:blipFill>
        <p:spPr bwMode="auto">
          <a:xfrm>
            <a:off x="-28575" y="-23813"/>
            <a:ext cx="9201150" cy="6905626"/>
          </a:xfrm>
          <a:prstGeom prst="rect">
            <a:avLst/>
          </a:prstGeom>
          <a:noFill/>
          <a:ln w="9525">
            <a:noFill/>
            <a:miter lim="800000"/>
            <a:headEnd/>
            <a:tailEnd/>
          </a:ln>
        </p:spPr>
      </p:pic>
      <p:sp>
        <p:nvSpPr>
          <p:cNvPr id="4" name="TextBox 3"/>
          <p:cNvSpPr txBox="1"/>
          <p:nvPr/>
        </p:nvSpPr>
        <p:spPr>
          <a:xfrm>
            <a:off x="1447800" y="1143000"/>
            <a:ext cx="6553200" cy="954088"/>
          </a:xfrm>
          <a:prstGeom prst="rect">
            <a:avLst/>
          </a:prstGeom>
          <a:noFill/>
        </p:spPr>
        <p:txBody>
          <a:bodyPr>
            <a:spAutoFit/>
          </a:bodyPr>
          <a:lstStyle/>
          <a:p>
            <a:pPr algn="ctr" fontAlgn="auto">
              <a:spcBef>
                <a:spcPts val="0"/>
              </a:spcBef>
              <a:spcAft>
                <a:spcPts val="0"/>
              </a:spcAft>
              <a:defRPr/>
            </a:pPr>
            <a:r>
              <a:rPr lang="en-US" sz="2800" b="1" dirty="0" err="1">
                <a:ln>
                  <a:solidFill>
                    <a:schemeClr val="tx1"/>
                  </a:solidFill>
                </a:ln>
                <a:solidFill>
                  <a:srgbClr val="FF0000"/>
                </a:solidFill>
                <a:effectLst>
                  <a:outerShdw blurRad="38100" dist="38100" dir="2700000" algn="tl">
                    <a:srgbClr val="000000">
                      <a:alpha val="43137"/>
                    </a:srgbClr>
                  </a:outerShdw>
                </a:effectLst>
                <a:latin typeface="+mn-lt"/>
                <a:cs typeface="+mn-cs"/>
              </a:rPr>
              <a:t>Daripada</a:t>
            </a:r>
            <a:r>
              <a:rPr lang="en-US" sz="2800" b="1" dirty="0">
                <a:ln>
                  <a:solidFill>
                    <a:schemeClr val="tx1"/>
                  </a:solidFill>
                </a:ln>
                <a:solidFill>
                  <a:srgbClr val="FF0000"/>
                </a:solidFill>
                <a:effectLst>
                  <a:outerShdw blurRad="38100" dist="38100" dir="2700000" algn="tl">
                    <a:srgbClr val="000000">
                      <a:alpha val="43137"/>
                    </a:srgbClr>
                  </a:outerShdw>
                </a:effectLst>
                <a:latin typeface="+mn-lt"/>
                <a:cs typeface="+mn-cs"/>
              </a:rPr>
              <a:t> </a:t>
            </a:r>
            <a:r>
              <a:rPr lang="en-US" sz="2800" b="1" dirty="0" err="1" smtClean="0">
                <a:ln>
                  <a:solidFill>
                    <a:schemeClr val="tx1"/>
                  </a:solidFill>
                </a:ln>
                <a:solidFill>
                  <a:srgbClr val="FF0000"/>
                </a:solidFill>
                <a:effectLst>
                  <a:outerShdw blurRad="38100" dist="38100" dir="2700000" algn="tl">
                    <a:srgbClr val="000000">
                      <a:alpha val="43137"/>
                    </a:srgbClr>
                  </a:outerShdw>
                </a:effectLst>
                <a:latin typeface="+mn-lt"/>
                <a:cs typeface="+mn-cs"/>
              </a:rPr>
              <a:t>Ummu</a:t>
            </a:r>
            <a:r>
              <a:rPr lang="en-US" sz="2800" b="1" dirty="0" smtClean="0">
                <a:ln>
                  <a:solidFill>
                    <a:schemeClr val="tx1"/>
                  </a:solidFill>
                </a:ln>
                <a:solidFill>
                  <a:srgbClr val="FF0000"/>
                </a:solidFill>
                <a:effectLst>
                  <a:outerShdw blurRad="38100" dist="38100" dir="2700000" algn="tl">
                    <a:srgbClr val="000000">
                      <a:alpha val="43137"/>
                    </a:srgbClr>
                  </a:outerShdw>
                </a:effectLst>
                <a:latin typeface="+mn-lt"/>
                <a:cs typeface="+mn-cs"/>
              </a:rPr>
              <a:t> </a:t>
            </a:r>
            <a:r>
              <a:rPr lang="en-US" sz="2800" b="1" dirty="0" err="1" smtClean="0">
                <a:ln>
                  <a:solidFill>
                    <a:schemeClr val="tx1"/>
                  </a:solidFill>
                </a:ln>
                <a:solidFill>
                  <a:srgbClr val="FF0000"/>
                </a:solidFill>
                <a:effectLst>
                  <a:outerShdw blurRad="38100" dist="38100" dir="2700000" algn="tl">
                    <a:srgbClr val="000000">
                      <a:alpha val="43137"/>
                    </a:srgbClr>
                  </a:outerShdw>
                </a:effectLst>
                <a:latin typeface="+mn-lt"/>
                <a:cs typeface="+mn-cs"/>
              </a:rPr>
              <a:t>Salamah</a:t>
            </a:r>
            <a:r>
              <a:rPr lang="en-US" sz="2800" b="1" dirty="0" smtClean="0">
                <a:ln>
                  <a:solidFill>
                    <a:schemeClr val="tx1"/>
                  </a:solidFill>
                </a:ln>
                <a:solidFill>
                  <a:srgbClr val="FF0000"/>
                </a:solidFill>
                <a:effectLst>
                  <a:outerShdw blurRad="38100" dist="38100" dir="2700000" algn="tl">
                    <a:srgbClr val="000000">
                      <a:alpha val="43137"/>
                    </a:srgbClr>
                  </a:outerShdw>
                </a:effectLst>
                <a:latin typeface="+mn-lt"/>
                <a:cs typeface="+mn-cs"/>
              </a:rPr>
              <a:t> R.A.H, </a:t>
            </a:r>
            <a:r>
              <a:rPr lang="en-US" sz="2800" b="1" dirty="0" err="1">
                <a:ln>
                  <a:solidFill>
                    <a:schemeClr val="tx1"/>
                  </a:solidFill>
                </a:ln>
                <a:solidFill>
                  <a:srgbClr val="FF0000"/>
                </a:solidFill>
                <a:effectLst>
                  <a:outerShdw blurRad="38100" dist="38100" dir="2700000" algn="tl">
                    <a:srgbClr val="000000">
                      <a:alpha val="43137"/>
                    </a:srgbClr>
                  </a:outerShdw>
                </a:effectLst>
                <a:latin typeface="+mn-lt"/>
                <a:cs typeface="+mn-cs"/>
              </a:rPr>
              <a:t>bahawa</a:t>
            </a:r>
            <a:r>
              <a:rPr lang="en-US" sz="2800" b="1" dirty="0">
                <a:ln>
                  <a:solidFill>
                    <a:schemeClr val="tx1"/>
                  </a:solidFill>
                </a:ln>
                <a:solidFill>
                  <a:srgbClr val="FF0000"/>
                </a:solidFill>
                <a:effectLst>
                  <a:outerShdw blurRad="38100" dist="38100" dir="2700000" algn="tl">
                    <a:srgbClr val="000000">
                      <a:alpha val="43137"/>
                    </a:srgbClr>
                  </a:outerShdw>
                </a:effectLst>
                <a:latin typeface="+mn-lt"/>
                <a:cs typeface="+mn-cs"/>
              </a:rPr>
              <a:t> </a:t>
            </a:r>
            <a:r>
              <a:rPr lang="en-US" sz="2800" b="1" dirty="0" err="1">
                <a:ln>
                  <a:solidFill>
                    <a:schemeClr val="tx1"/>
                  </a:solidFill>
                </a:ln>
                <a:solidFill>
                  <a:srgbClr val="FF0000"/>
                </a:solidFill>
                <a:effectLst>
                  <a:outerShdw blurRad="38100" dist="38100" dir="2700000" algn="tl">
                    <a:srgbClr val="000000">
                      <a:alpha val="43137"/>
                    </a:srgbClr>
                  </a:outerShdw>
                </a:effectLst>
                <a:latin typeface="+mn-lt"/>
                <a:cs typeface="+mn-cs"/>
              </a:rPr>
              <a:t>Rasulullah</a:t>
            </a:r>
            <a:r>
              <a:rPr lang="en-US" sz="2800" b="1" dirty="0">
                <a:ln>
                  <a:solidFill>
                    <a:schemeClr val="tx1"/>
                  </a:solidFill>
                </a:ln>
                <a:solidFill>
                  <a:srgbClr val="FF0000"/>
                </a:solidFill>
                <a:effectLst>
                  <a:outerShdw blurRad="38100" dist="38100" dir="2700000" algn="tl">
                    <a:srgbClr val="000000">
                      <a:alpha val="43137"/>
                    </a:srgbClr>
                  </a:outerShdw>
                </a:effectLst>
                <a:latin typeface="+mn-lt"/>
                <a:cs typeface="+mn-cs"/>
              </a:rPr>
              <a:t> </a:t>
            </a:r>
            <a:r>
              <a:rPr lang="en-US" sz="2800" b="1" dirty="0" err="1">
                <a:ln>
                  <a:solidFill>
                    <a:schemeClr val="tx1"/>
                  </a:solidFill>
                </a:ln>
                <a:solidFill>
                  <a:srgbClr val="FF0000"/>
                </a:solidFill>
                <a:effectLst>
                  <a:outerShdw blurRad="38100" dist="38100" dir="2700000" algn="tl">
                    <a:srgbClr val="000000">
                      <a:alpha val="43137"/>
                    </a:srgbClr>
                  </a:outerShdw>
                </a:effectLst>
                <a:latin typeface="+mn-lt"/>
                <a:cs typeface="+mn-cs"/>
              </a:rPr>
              <a:t>bersabda</a:t>
            </a:r>
            <a:r>
              <a:rPr lang="en-US" sz="2800" b="1" dirty="0">
                <a:ln>
                  <a:solidFill>
                    <a:schemeClr val="tx1"/>
                  </a:solidFill>
                </a:ln>
                <a:solidFill>
                  <a:srgbClr val="FF0000"/>
                </a:solidFill>
                <a:effectLst>
                  <a:outerShdw blurRad="38100" dist="38100" dir="2700000" algn="tl">
                    <a:srgbClr val="000000">
                      <a:alpha val="43137"/>
                    </a:srgbClr>
                  </a:outerShdw>
                </a:effectLst>
                <a:latin typeface="+mn-lt"/>
                <a:cs typeface="+mn-cs"/>
              </a:rPr>
              <a:t> :</a:t>
            </a:r>
          </a:p>
        </p:txBody>
      </p:sp>
      <p:sp>
        <p:nvSpPr>
          <p:cNvPr id="6" name="TextBox 5"/>
          <p:cNvSpPr txBox="1"/>
          <p:nvPr/>
        </p:nvSpPr>
        <p:spPr>
          <a:xfrm>
            <a:off x="1066800" y="304800"/>
            <a:ext cx="7696200" cy="584200"/>
          </a:xfrm>
          <a:prstGeom prst="rect">
            <a:avLst/>
          </a:prstGeom>
          <a:noFill/>
        </p:spPr>
        <p:txBody>
          <a:bodyPr>
            <a:spAutoFit/>
          </a:bodyPr>
          <a:lstStyle/>
          <a:p>
            <a:pPr algn="ctr" fontAlgn="auto">
              <a:spcBef>
                <a:spcPts val="0"/>
              </a:spcBef>
              <a:spcAft>
                <a:spcPts val="0"/>
              </a:spcAft>
              <a:defRPr/>
            </a:pPr>
            <a:r>
              <a:rPr lang="en-US" sz="3200" b="1" dirty="0" smtClean="0">
                <a:solidFill>
                  <a:srgbClr val="002060"/>
                </a:solidFill>
                <a:effectLst>
                  <a:outerShdw blurRad="38100" dist="38100" dir="2700000" algn="tl">
                    <a:srgbClr val="000000">
                      <a:alpha val="43137"/>
                    </a:srgbClr>
                  </a:outerShdw>
                </a:effectLst>
                <a:latin typeface="Lucida Calligraphy" pitchFamily="66" charset="0"/>
                <a:cs typeface="+mn-cs"/>
              </a:rPr>
              <a:t>Al </a:t>
            </a:r>
            <a:r>
              <a:rPr lang="en-US" sz="3200" b="1" dirty="0" err="1" smtClean="0">
                <a:solidFill>
                  <a:srgbClr val="002060"/>
                </a:solidFill>
                <a:effectLst>
                  <a:outerShdw blurRad="38100" dist="38100" dir="2700000" algn="tl">
                    <a:srgbClr val="000000">
                      <a:alpha val="43137"/>
                    </a:srgbClr>
                  </a:outerShdw>
                </a:effectLst>
                <a:latin typeface="Lucida Calligraphy" pitchFamily="66" charset="0"/>
                <a:cs typeface="+mn-cs"/>
              </a:rPr>
              <a:t>Hadis</a:t>
            </a:r>
            <a:endParaRPr lang="en-US" sz="3200" b="1" dirty="0">
              <a:solidFill>
                <a:srgbClr val="002060"/>
              </a:solidFill>
              <a:effectLst>
                <a:outerShdw blurRad="38100" dist="38100" dir="2700000" algn="tl">
                  <a:srgbClr val="000000">
                    <a:alpha val="43137"/>
                  </a:srgbClr>
                </a:outerShdw>
              </a:effectLst>
              <a:latin typeface="Lucida Calligraphy" pitchFamily="66" charset="0"/>
              <a:cs typeface="+mn-cs"/>
            </a:endParaRPr>
          </a:p>
        </p:txBody>
      </p:sp>
      <p:sp>
        <p:nvSpPr>
          <p:cNvPr id="7" name="Rectangle 6"/>
          <p:cNvSpPr/>
          <p:nvPr/>
        </p:nvSpPr>
        <p:spPr>
          <a:xfrm>
            <a:off x="1295400" y="2362200"/>
            <a:ext cx="7010400" cy="3785652"/>
          </a:xfrm>
          <a:prstGeom prst="rect">
            <a:avLst/>
          </a:prstGeom>
        </p:spPr>
        <p:txBody>
          <a:bodyPr wrap="square">
            <a:spAutoFit/>
          </a:bodyPr>
          <a:lstStyle/>
          <a:p>
            <a:pPr algn="ctr" rtl="1"/>
            <a:r>
              <a:rPr lang="ar-SA" sz="4800" b="1" dirty="0">
                <a:ln>
                  <a:solidFill>
                    <a:sysClr val="windowText" lastClr="000000"/>
                  </a:solidFill>
                </a:ln>
                <a:solidFill>
                  <a:srgbClr val="006600"/>
                </a:solidFill>
                <a:cs typeface="Traditional Arabic" pitchFamily="2" charset="-78"/>
              </a:rPr>
              <a:t>إنَِّهُ يُسْتَعْمَلُ عَلَيْكُمْ أُمَرَآءٌ فَتَعْرِفُوْنَ وَتُنْكِرُوْنَ ،فَمَنْ كَرِهَ فَقَدْ </a:t>
            </a:r>
            <a:r>
              <a:rPr lang="ar-SA" sz="4800" b="1" dirty="0" smtClean="0">
                <a:ln>
                  <a:solidFill>
                    <a:sysClr val="windowText" lastClr="000000"/>
                  </a:solidFill>
                </a:ln>
                <a:solidFill>
                  <a:srgbClr val="006600"/>
                </a:solidFill>
                <a:cs typeface="Traditional Arabic" pitchFamily="2" charset="-78"/>
              </a:rPr>
              <a:t>بَرِئَ،وَمَنْ </a:t>
            </a:r>
            <a:r>
              <a:rPr lang="ar-SA" sz="4800" b="1" dirty="0">
                <a:ln>
                  <a:solidFill>
                    <a:sysClr val="windowText" lastClr="000000"/>
                  </a:solidFill>
                </a:ln>
                <a:solidFill>
                  <a:srgbClr val="006600"/>
                </a:solidFill>
                <a:cs typeface="Traditional Arabic" pitchFamily="2" charset="-78"/>
              </a:rPr>
              <a:t>أَنْكَرَ فَقَدْ سَلِمَ ، وَلَكِنَّ مَنْ رَضِيَ وَتابَعَ ، قَالُوْا : أَفَلاَ نُقاتِلُهُم ؟ قَالَ: لاَ ، مَا صَلُّوْا.  رَوَاهُ مُسْلِم</a:t>
            </a:r>
            <a:endParaRPr lang="en-US" sz="4800" dirty="0">
              <a:ln>
                <a:solidFill>
                  <a:sysClr val="windowText" lastClr="000000"/>
                </a:solidFill>
              </a:ln>
              <a:solidFill>
                <a:srgbClr val="006600"/>
              </a:solidFill>
              <a:cs typeface="Traditional Arabic"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3813" y="-23813"/>
            <a:ext cx="9191626" cy="6905626"/>
          </a:xfrm>
          <a:prstGeom prst="rect">
            <a:avLst/>
          </a:prstGeom>
          <a:noFill/>
          <a:ln w="9525">
            <a:noFill/>
            <a:miter lim="800000"/>
            <a:headEnd/>
            <a:tailEnd/>
          </a:ln>
        </p:spPr>
      </p:pic>
      <p:sp>
        <p:nvSpPr>
          <p:cNvPr id="5" name="TextBox 4"/>
          <p:cNvSpPr txBox="1"/>
          <p:nvPr/>
        </p:nvSpPr>
        <p:spPr>
          <a:xfrm>
            <a:off x="2438400" y="381000"/>
            <a:ext cx="4343400" cy="584775"/>
          </a:xfrm>
          <a:prstGeom prst="rect">
            <a:avLst/>
          </a:prstGeom>
          <a:noFill/>
        </p:spPr>
        <p:txBody>
          <a:bodyPr wrap="square">
            <a:spAutoFit/>
          </a:bodyPr>
          <a:lstStyle/>
          <a:p>
            <a:pPr algn="ctr" fontAlgn="auto">
              <a:spcBef>
                <a:spcPts val="0"/>
              </a:spcBef>
              <a:spcAft>
                <a:spcPts val="0"/>
              </a:spcAft>
              <a:defRPr/>
            </a:pPr>
            <a:r>
              <a:rPr lang="en-US" sz="3200" b="1" dirty="0" err="1">
                <a:solidFill>
                  <a:srgbClr val="002060"/>
                </a:solidFill>
                <a:effectLst>
                  <a:outerShdw blurRad="38100" dist="38100" dir="2700000" algn="tl">
                    <a:srgbClr val="000000">
                      <a:alpha val="43137"/>
                    </a:srgbClr>
                  </a:outerShdw>
                </a:effectLst>
                <a:latin typeface="Lucida Calligraphy" pitchFamily="66" charset="0"/>
                <a:cs typeface="+mn-cs"/>
              </a:rPr>
              <a:t>Maksud</a:t>
            </a:r>
            <a:r>
              <a:rPr lang="en-US" sz="3200" b="1" dirty="0">
                <a:solidFill>
                  <a:srgbClr val="002060"/>
                </a:solidFill>
                <a:effectLst>
                  <a:outerShdw blurRad="38100" dist="38100" dir="2700000" algn="tl">
                    <a:srgbClr val="000000">
                      <a:alpha val="43137"/>
                    </a:srgbClr>
                  </a:outerShdw>
                </a:effectLst>
                <a:latin typeface="Lucida Calligraphy" pitchFamily="66" charset="0"/>
                <a:cs typeface="+mn-cs"/>
              </a:rPr>
              <a:t> </a:t>
            </a:r>
            <a:r>
              <a:rPr lang="en-US" sz="3200" b="1" dirty="0" err="1">
                <a:solidFill>
                  <a:srgbClr val="002060"/>
                </a:solidFill>
                <a:effectLst>
                  <a:outerShdw blurRad="38100" dist="38100" dir="2700000" algn="tl">
                    <a:srgbClr val="000000">
                      <a:alpha val="43137"/>
                    </a:srgbClr>
                  </a:outerShdw>
                </a:effectLst>
                <a:latin typeface="Lucida Calligraphy" pitchFamily="66" charset="0"/>
                <a:cs typeface="+mn-cs"/>
              </a:rPr>
              <a:t>Hadis</a:t>
            </a:r>
            <a:r>
              <a:rPr lang="en-US" sz="3200" b="1" dirty="0">
                <a:solidFill>
                  <a:srgbClr val="002060"/>
                </a:solidFill>
                <a:effectLst>
                  <a:outerShdw blurRad="38100" dist="38100" dir="2700000" algn="tl">
                    <a:srgbClr val="000000">
                      <a:alpha val="43137"/>
                    </a:srgbClr>
                  </a:outerShdw>
                </a:effectLst>
                <a:latin typeface="Lucida Calligraphy" pitchFamily="66" charset="0"/>
                <a:cs typeface="+mn-cs"/>
              </a:rPr>
              <a:t> :</a:t>
            </a:r>
          </a:p>
        </p:txBody>
      </p:sp>
      <p:sp>
        <p:nvSpPr>
          <p:cNvPr id="6" name="TextBox 5"/>
          <p:cNvSpPr txBox="1"/>
          <p:nvPr/>
        </p:nvSpPr>
        <p:spPr>
          <a:xfrm>
            <a:off x="1066800" y="1190685"/>
            <a:ext cx="7467600" cy="5493812"/>
          </a:xfrm>
          <a:prstGeom prst="rect">
            <a:avLst/>
          </a:prstGeom>
          <a:noFill/>
        </p:spPr>
        <p:txBody>
          <a:bodyPr>
            <a:spAutoFit/>
          </a:bodyPr>
          <a:lstStyle/>
          <a:p>
            <a:pPr algn="ctr" fontAlgn="auto">
              <a:spcBef>
                <a:spcPts val="0"/>
              </a:spcBef>
              <a:spcAft>
                <a:spcPts val="0"/>
              </a:spcAft>
              <a:defRPr/>
            </a:pPr>
            <a:r>
              <a:rPr lang="en-US" sz="2600" b="1" dirty="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Sesungguhnya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akan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dilantik</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pemerintah</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di</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kalangan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kamu,lalu</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kamu</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menyuruh</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yang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baik</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dan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kamu</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menegur</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yang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buruk,sesiapa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yang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bencikan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perkara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dosa,maka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dia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bebas</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dari</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hukuman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Allah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dan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sesiapa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yang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menegur</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perkara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buruk,maka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dia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terselamat.Dosa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dan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hukuman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terkena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kepada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orang</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yang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redha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dan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mengikut</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tanpa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benci</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di</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hati</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Lalu</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para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sahabat</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bertanya:Wahai</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Raasulullah</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adakah</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kami</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boleh</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memerangi</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mereka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pemerintah</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tersebut?jawab</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Rasulullah:Jangan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selama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mana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mereka</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menunaikan</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 </a:t>
            </a:r>
            <a:r>
              <a:rPr lang="en-US" sz="2600" b="1" dirty="0" err="1"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solat</a:t>
            </a:r>
            <a:r>
              <a:rPr lang="en-US" sz="2600" b="1" dirty="0" smtClean="0">
                <a:ln>
                  <a:solidFill>
                    <a:sysClr val="windowText" lastClr="000000"/>
                  </a:solidFill>
                </a:ln>
                <a:solidFill>
                  <a:srgbClr val="FF0000"/>
                </a:solidFill>
                <a:effectLst>
                  <a:outerShdw blurRad="38100" dist="38100" dir="2700000" algn="tl">
                    <a:srgbClr val="000000">
                      <a:alpha val="43137"/>
                    </a:srgbClr>
                  </a:outerShdw>
                </a:effectLst>
                <a:latin typeface="+mn-lt"/>
                <a:cs typeface="+mn-cs"/>
              </a:rPr>
              <a:t>”.</a:t>
            </a:r>
            <a:endParaRPr lang="en-US" sz="2600" b="1" dirty="0">
              <a:ln>
                <a:solidFill>
                  <a:sysClr val="windowText" lastClr="000000"/>
                </a:solidFill>
              </a:ln>
              <a:solidFill>
                <a:srgbClr val="FF0000"/>
              </a:solidFill>
              <a:effectLst>
                <a:outerShdw blurRad="38100" dist="38100" dir="2700000" algn="tl">
                  <a:srgbClr val="000000">
                    <a:alpha val="43137"/>
                  </a:srgbClr>
                </a:outerShdw>
              </a:effectLst>
              <a:latin typeface="+mn-lt"/>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20000"/>
          </a:blip>
          <a:srcRect/>
          <a:stretch>
            <a:fillRect/>
          </a:stretch>
        </p:blipFill>
        <p:spPr bwMode="auto">
          <a:xfrm>
            <a:off x="0" y="-47626"/>
            <a:ext cx="9191626" cy="6905626"/>
          </a:xfrm>
          <a:prstGeom prst="rect">
            <a:avLst/>
          </a:prstGeom>
          <a:noFill/>
          <a:ln w="9525">
            <a:noFill/>
            <a:miter lim="800000"/>
            <a:headEnd/>
            <a:tailEnd/>
          </a:ln>
        </p:spPr>
      </p:pic>
      <p:sp>
        <p:nvSpPr>
          <p:cNvPr id="5" name="TextBox 4"/>
          <p:cNvSpPr txBox="1"/>
          <p:nvPr/>
        </p:nvSpPr>
        <p:spPr>
          <a:xfrm>
            <a:off x="1981200" y="206514"/>
            <a:ext cx="5867400" cy="707886"/>
          </a:xfrm>
          <a:prstGeom prst="rect">
            <a:avLst/>
          </a:prstGeom>
          <a:noFill/>
        </p:spPr>
        <p:txBody>
          <a:bodyPr wrap="square">
            <a:spAutoFit/>
          </a:bodyPr>
          <a:lstStyle/>
          <a:p>
            <a:pPr algn="ctr" fontAlgn="auto">
              <a:spcBef>
                <a:spcPts val="0"/>
              </a:spcBef>
              <a:spcAft>
                <a:spcPts val="0"/>
              </a:spcAft>
              <a:defRPr/>
            </a:pPr>
            <a:r>
              <a:rPr lang="en-US" sz="4000" b="1" dirty="0" err="1" smtClean="0">
                <a:ln>
                  <a:solidFill>
                    <a:schemeClr val="bg1"/>
                  </a:solidFill>
                </a:ln>
                <a:solidFill>
                  <a:srgbClr val="002060"/>
                </a:solidFill>
                <a:effectLst>
                  <a:outerShdw blurRad="38100" dist="38100" dir="2700000" algn="tl">
                    <a:srgbClr val="000000">
                      <a:alpha val="43137"/>
                    </a:srgbClr>
                  </a:outerShdw>
                </a:effectLst>
                <a:latin typeface="+mj-lt"/>
                <a:cs typeface="+mn-cs"/>
              </a:rPr>
              <a:t>Ketahuilah</a:t>
            </a:r>
            <a:r>
              <a:rPr lang="en-US" sz="4000" b="1" dirty="0" smtClean="0">
                <a:ln>
                  <a:solidFill>
                    <a:schemeClr val="bg1"/>
                  </a:solidFill>
                </a:ln>
                <a:solidFill>
                  <a:srgbClr val="002060"/>
                </a:solidFill>
                <a:effectLst>
                  <a:outerShdw blurRad="38100" dist="38100" dir="2700000" algn="tl">
                    <a:srgbClr val="000000">
                      <a:alpha val="43137"/>
                    </a:srgbClr>
                  </a:outerShdw>
                </a:effectLst>
                <a:latin typeface="+mj-lt"/>
                <a:cs typeface="+mn-cs"/>
              </a:rPr>
              <a:t>…..</a:t>
            </a:r>
            <a:endParaRPr lang="en-US" sz="4000" b="1" dirty="0">
              <a:ln>
                <a:solidFill>
                  <a:schemeClr val="bg1"/>
                </a:solidFill>
              </a:ln>
              <a:solidFill>
                <a:srgbClr val="002060"/>
              </a:solidFill>
              <a:effectLst>
                <a:outerShdw blurRad="38100" dist="38100" dir="2700000" algn="tl">
                  <a:srgbClr val="000000">
                    <a:alpha val="43137"/>
                  </a:srgbClr>
                </a:outerShdw>
              </a:effectLst>
              <a:latin typeface="+mj-lt"/>
              <a:cs typeface="+mn-cs"/>
            </a:endParaRPr>
          </a:p>
        </p:txBody>
      </p:sp>
      <p:sp>
        <p:nvSpPr>
          <p:cNvPr id="6" name="Rectangle 5"/>
          <p:cNvSpPr/>
          <p:nvPr/>
        </p:nvSpPr>
        <p:spPr>
          <a:xfrm>
            <a:off x="1066800" y="1143000"/>
            <a:ext cx="7620000" cy="1676400"/>
          </a:xfrm>
          <a:prstGeom prst="rect">
            <a:avLst/>
          </a:prstGeom>
          <a:solidFill>
            <a:schemeClr val="bg1"/>
          </a:solidFill>
          <a:ln w="57150">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ln>
                  <a:solidFill>
                    <a:schemeClr val="tx1"/>
                  </a:solidFill>
                </a:ln>
                <a:solidFill>
                  <a:srgbClr val="FF0000"/>
                </a:solidFill>
                <a:effectLst>
                  <a:outerShdw blurRad="38100" dist="38100" dir="2700000" algn="tl">
                    <a:srgbClr val="000000">
                      <a:alpha val="43137"/>
                    </a:srgbClr>
                  </a:outerShdw>
                </a:effectLst>
                <a:latin typeface="+mj-lt"/>
              </a:rPr>
              <a:t>Keamanan</a:t>
            </a:r>
            <a:r>
              <a:rPr lang="en-US" sz="2800" b="1" dirty="0" smtClean="0">
                <a:ln>
                  <a:solidFill>
                    <a:schemeClr val="tx1"/>
                  </a:solidFill>
                </a:ln>
                <a:solidFill>
                  <a:srgbClr val="FF0000"/>
                </a:solidFill>
                <a:effectLst>
                  <a:outerShdw blurRad="38100" dist="38100" dir="2700000" algn="tl">
                    <a:srgbClr val="000000">
                      <a:alpha val="43137"/>
                    </a:srgbClr>
                  </a:outerShdw>
                </a:effectLst>
                <a:latin typeface="+mj-lt"/>
              </a:rPr>
              <a:t> </a:t>
            </a:r>
            <a:r>
              <a:rPr lang="en-US" sz="2800" b="1" dirty="0" err="1" smtClean="0">
                <a:ln>
                  <a:solidFill>
                    <a:schemeClr val="tx1"/>
                  </a:solidFill>
                </a:ln>
                <a:solidFill>
                  <a:srgbClr val="FF0000"/>
                </a:solidFill>
                <a:effectLst>
                  <a:outerShdw blurRad="38100" dist="38100" dir="2700000" algn="tl">
                    <a:srgbClr val="000000">
                      <a:alpha val="43137"/>
                    </a:srgbClr>
                  </a:outerShdw>
                </a:effectLst>
                <a:latin typeface="+mj-lt"/>
              </a:rPr>
              <a:t>jiwa</a:t>
            </a:r>
            <a:r>
              <a:rPr lang="en-US" sz="2800" b="1" dirty="0" smtClean="0">
                <a:ln>
                  <a:solidFill>
                    <a:schemeClr val="tx1"/>
                  </a:solidFill>
                </a:ln>
                <a:solidFill>
                  <a:srgbClr val="FF0000"/>
                </a:solidFill>
                <a:effectLst>
                  <a:outerShdw blurRad="38100" dist="38100" dir="2700000" algn="tl">
                    <a:srgbClr val="000000">
                      <a:alpha val="43137"/>
                    </a:srgbClr>
                  </a:outerShdw>
                </a:effectLst>
                <a:latin typeface="+mj-lt"/>
              </a:rPr>
              <a:t> </a:t>
            </a:r>
            <a:r>
              <a:rPr lang="en-US" sz="2800" b="1" dirty="0" err="1" smtClean="0">
                <a:ln>
                  <a:solidFill>
                    <a:schemeClr val="tx1"/>
                  </a:solidFill>
                </a:ln>
                <a:solidFill>
                  <a:srgbClr val="FF0000"/>
                </a:solidFill>
                <a:effectLst>
                  <a:outerShdw blurRad="38100" dist="38100" dir="2700000" algn="tl">
                    <a:srgbClr val="000000">
                      <a:alpha val="43137"/>
                    </a:srgbClr>
                  </a:outerShdw>
                </a:effectLst>
                <a:latin typeface="+mj-lt"/>
              </a:rPr>
              <a:t>dan</a:t>
            </a:r>
            <a:r>
              <a:rPr lang="en-US" sz="2800" b="1" dirty="0" smtClean="0">
                <a:ln>
                  <a:solidFill>
                    <a:schemeClr val="tx1"/>
                  </a:solidFill>
                </a:ln>
                <a:solidFill>
                  <a:srgbClr val="FF0000"/>
                </a:solidFill>
                <a:effectLst>
                  <a:outerShdw blurRad="38100" dist="38100" dir="2700000" algn="tl">
                    <a:srgbClr val="000000">
                      <a:alpha val="43137"/>
                    </a:srgbClr>
                  </a:outerShdw>
                </a:effectLst>
                <a:latin typeface="+mj-lt"/>
              </a:rPr>
              <a:t> </a:t>
            </a:r>
            <a:r>
              <a:rPr lang="en-US" sz="2800" b="1" dirty="0" err="1" smtClean="0">
                <a:ln>
                  <a:solidFill>
                    <a:schemeClr val="tx1"/>
                  </a:solidFill>
                </a:ln>
                <a:solidFill>
                  <a:srgbClr val="FF0000"/>
                </a:solidFill>
                <a:effectLst>
                  <a:outerShdw blurRad="38100" dist="38100" dir="2700000" algn="tl">
                    <a:srgbClr val="000000">
                      <a:alpha val="43137"/>
                    </a:srgbClr>
                  </a:outerShdw>
                </a:effectLst>
                <a:latin typeface="+mj-lt"/>
              </a:rPr>
              <a:t>harta</a:t>
            </a:r>
            <a:r>
              <a:rPr lang="en-US" sz="2800" b="1" dirty="0" smtClean="0">
                <a:ln>
                  <a:solidFill>
                    <a:schemeClr val="tx1"/>
                  </a:solidFill>
                </a:ln>
                <a:solidFill>
                  <a:srgbClr val="FF0000"/>
                </a:solidFill>
                <a:effectLst>
                  <a:outerShdw blurRad="38100" dist="38100" dir="2700000" algn="tl">
                    <a:srgbClr val="000000">
                      <a:alpha val="43137"/>
                    </a:srgbClr>
                  </a:outerShdw>
                </a:effectLst>
                <a:latin typeface="+mj-lt"/>
              </a:rPr>
              <a:t> </a:t>
            </a:r>
            <a:r>
              <a:rPr lang="en-US" sz="2800" b="1" dirty="0" err="1" smtClean="0">
                <a:ln>
                  <a:solidFill>
                    <a:schemeClr val="tx1"/>
                  </a:solidFill>
                </a:ln>
                <a:solidFill>
                  <a:srgbClr val="FF0000"/>
                </a:solidFill>
                <a:effectLst>
                  <a:outerShdw blurRad="38100" dist="38100" dir="2700000" algn="tl">
                    <a:srgbClr val="000000">
                      <a:alpha val="43137"/>
                    </a:srgbClr>
                  </a:outerShdw>
                </a:effectLst>
                <a:latin typeface="+mj-lt"/>
              </a:rPr>
              <a:t>benda</a:t>
            </a:r>
            <a:r>
              <a:rPr lang="en-US" sz="2800" b="1" dirty="0" smtClean="0">
                <a:ln>
                  <a:solidFill>
                    <a:schemeClr val="tx1"/>
                  </a:solidFill>
                </a:ln>
                <a:solidFill>
                  <a:srgbClr val="FF0000"/>
                </a:solidFill>
                <a:effectLst>
                  <a:outerShdw blurRad="38100" dist="38100" dir="2700000" algn="tl">
                    <a:srgbClr val="000000">
                      <a:alpha val="43137"/>
                    </a:srgbClr>
                  </a:outerShdw>
                </a:effectLst>
                <a:latin typeface="+mj-lt"/>
              </a:rPr>
              <a:t> </a:t>
            </a:r>
            <a:r>
              <a:rPr lang="en-US" sz="2800" b="1" dirty="0" err="1" smtClean="0">
                <a:ln>
                  <a:solidFill>
                    <a:schemeClr val="tx1"/>
                  </a:solidFill>
                </a:ln>
                <a:solidFill>
                  <a:srgbClr val="FF0000"/>
                </a:solidFill>
                <a:effectLst>
                  <a:outerShdw blurRad="38100" dist="38100" dir="2700000" algn="tl">
                    <a:srgbClr val="000000">
                      <a:alpha val="43137"/>
                    </a:srgbClr>
                  </a:outerShdw>
                </a:effectLst>
                <a:latin typeface="+mj-lt"/>
              </a:rPr>
              <a:t>akan</a:t>
            </a:r>
            <a:r>
              <a:rPr lang="en-US" sz="2800" b="1" dirty="0" smtClean="0">
                <a:ln>
                  <a:solidFill>
                    <a:schemeClr val="tx1"/>
                  </a:solidFill>
                </a:ln>
                <a:solidFill>
                  <a:srgbClr val="FF0000"/>
                </a:solidFill>
                <a:effectLst>
                  <a:outerShdw blurRad="38100" dist="38100" dir="2700000" algn="tl">
                    <a:srgbClr val="000000">
                      <a:alpha val="43137"/>
                    </a:srgbClr>
                  </a:outerShdw>
                </a:effectLst>
                <a:latin typeface="+mj-lt"/>
              </a:rPr>
              <a:t> </a:t>
            </a:r>
            <a:r>
              <a:rPr lang="en-US" sz="2800" b="1" dirty="0" err="1" smtClean="0">
                <a:ln>
                  <a:solidFill>
                    <a:schemeClr val="tx1"/>
                  </a:solidFill>
                </a:ln>
                <a:solidFill>
                  <a:srgbClr val="FF0000"/>
                </a:solidFill>
                <a:effectLst>
                  <a:outerShdw blurRad="38100" dist="38100" dir="2700000" algn="tl">
                    <a:srgbClr val="000000">
                      <a:alpha val="43137"/>
                    </a:srgbClr>
                  </a:outerShdw>
                </a:effectLst>
                <a:latin typeface="+mj-lt"/>
              </a:rPr>
              <a:t>terjamin</a:t>
            </a:r>
            <a:r>
              <a:rPr lang="en-US" sz="2800" b="1" dirty="0" smtClean="0">
                <a:ln>
                  <a:solidFill>
                    <a:schemeClr val="tx1"/>
                  </a:solidFill>
                </a:ln>
                <a:solidFill>
                  <a:srgbClr val="FF0000"/>
                </a:solidFill>
                <a:effectLst>
                  <a:outerShdw blurRad="38100" dist="38100" dir="2700000" algn="tl">
                    <a:srgbClr val="000000">
                      <a:alpha val="43137"/>
                    </a:srgbClr>
                  </a:outerShdw>
                </a:effectLst>
                <a:latin typeface="+mj-lt"/>
              </a:rPr>
              <a:t> </a:t>
            </a:r>
            <a:r>
              <a:rPr lang="en-US" sz="2800" b="1" dirty="0" err="1" smtClean="0">
                <a:ln>
                  <a:solidFill>
                    <a:schemeClr val="tx1"/>
                  </a:solidFill>
                </a:ln>
                <a:solidFill>
                  <a:srgbClr val="FF0000"/>
                </a:solidFill>
                <a:effectLst>
                  <a:outerShdw blurRad="38100" dist="38100" dir="2700000" algn="tl">
                    <a:srgbClr val="000000">
                      <a:alpha val="43137"/>
                    </a:srgbClr>
                  </a:outerShdw>
                </a:effectLst>
                <a:latin typeface="+mj-lt"/>
              </a:rPr>
              <a:t>dibawah</a:t>
            </a:r>
            <a:r>
              <a:rPr lang="en-US" sz="2800" b="1" dirty="0" smtClean="0">
                <a:ln>
                  <a:solidFill>
                    <a:schemeClr val="tx1"/>
                  </a:solidFill>
                </a:ln>
                <a:solidFill>
                  <a:srgbClr val="FF0000"/>
                </a:solidFill>
                <a:effectLst>
                  <a:outerShdw blurRad="38100" dist="38100" dir="2700000" algn="tl">
                    <a:srgbClr val="000000">
                      <a:alpha val="43137"/>
                    </a:srgbClr>
                  </a:outerShdw>
                </a:effectLst>
                <a:latin typeface="+mj-lt"/>
              </a:rPr>
              <a:t>  </a:t>
            </a:r>
            <a:r>
              <a:rPr lang="en-US" sz="2800" b="1" dirty="0" err="1" smtClean="0">
                <a:ln>
                  <a:solidFill>
                    <a:schemeClr val="tx1"/>
                  </a:solidFill>
                </a:ln>
                <a:solidFill>
                  <a:srgbClr val="FF0000"/>
                </a:solidFill>
                <a:effectLst>
                  <a:outerShdw blurRad="38100" dist="38100" dir="2700000" algn="tl">
                    <a:srgbClr val="000000">
                      <a:alpha val="43137"/>
                    </a:srgbClr>
                  </a:outerShdw>
                </a:effectLst>
                <a:latin typeface="+mj-lt"/>
              </a:rPr>
              <a:t>pemerintah</a:t>
            </a:r>
            <a:r>
              <a:rPr lang="en-US" sz="2800" b="1" dirty="0" smtClean="0">
                <a:ln>
                  <a:solidFill>
                    <a:schemeClr val="tx1"/>
                  </a:solidFill>
                </a:ln>
                <a:solidFill>
                  <a:srgbClr val="FF0000"/>
                </a:solidFill>
                <a:effectLst>
                  <a:outerShdw blurRad="38100" dist="38100" dir="2700000" algn="tl">
                    <a:srgbClr val="000000">
                      <a:alpha val="43137"/>
                    </a:srgbClr>
                  </a:outerShdw>
                </a:effectLst>
                <a:latin typeface="+mj-lt"/>
              </a:rPr>
              <a:t> </a:t>
            </a:r>
            <a:r>
              <a:rPr lang="en-US" sz="2800" b="1" dirty="0" err="1" smtClean="0">
                <a:ln>
                  <a:solidFill>
                    <a:schemeClr val="tx1"/>
                  </a:solidFill>
                </a:ln>
                <a:solidFill>
                  <a:srgbClr val="FF0000"/>
                </a:solidFill>
                <a:effectLst>
                  <a:outerShdw blurRad="38100" dist="38100" dir="2700000" algn="tl">
                    <a:srgbClr val="000000">
                      <a:alpha val="43137"/>
                    </a:srgbClr>
                  </a:outerShdw>
                </a:effectLst>
                <a:latin typeface="+mj-lt"/>
              </a:rPr>
              <a:t>atau</a:t>
            </a:r>
            <a:r>
              <a:rPr lang="en-US" sz="2800" b="1" dirty="0" smtClean="0">
                <a:ln>
                  <a:solidFill>
                    <a:schemeClr val="tx1"/>
                  </a:solidFill>
                </a:ln>
                <a:solidFill>
                  <a:srgbClr val="FF0000"/>
                </a:solidFill>
                <a:effectLst>
                  <a:outerShdw blurRad="38100" dist="38100" dir="2700000" algn="tl">
                    <a:srgbClr val="000000">
                      <a:alpha val="43137"/>
                    </a:srgbClr>
                  </a:outerShdw>
                </a:effectLst>
                <a:latin typeface="+mj-lt"/>
              </a:rPr>
              <a:t> Sultan yang </a:t>
            </a:r>
            <a:r>
              <a:rPr lang="en-US" sz="2800" b="1" dirty="0" err="1" smtClean="0">
                <a:ln>
                  <a:solidFill>
                    <a:schemeClr val="tx1"/>
                  </a:solidFill>
                </a:ln>
                <a:solidFill>
                  <a:srgbClr val="FF0000"/>
                </a:solidFill>
                <a:effectLst>
                  <a:outerShdw blurRad="38100" dist="38100" dir="2700000" algn="tl">
                    <a:srgbClr val="000000">
                      <a:alpha val="43137"/>
                    </a:srgbClr>
                  </a:outerShdw>
                </a:effectLst>
                <a:latin typeface="+mj-lt"/>
              </a:rPr>
              <a:t>ditaati</a:t>
            </a:r>
            <a:r>
              <a:rPr lang="en-US" sz="2800" b="1" dirty="0" smtClean="0">
                <a:ln>
                  <a:solidFill>
                    <a:schemeClr val="tx1"/>
                  </a:solidFill>
                </a:ln>
                <a:solidFill>
                  <a:srgbClr val="FF0000"/>
                </a:solidFill>
                <a:effectLst>
                  <a:outerShdw blurRad="38100" dist="38100" dir="2700000" algn="tl">
                    <a:srgbClr val="000000">
                      <a:alpha val="43137"/>
                    </a:srgbClr>
                  </a:outerShdw>
                </a:effectLst>
                <a:latin typeface="+mj-lt"/>
              </a:rPr>
              <a:t>.</a:t>
            </a:r>
            <a:endParaRPr lang="en-US" sz="2800" b="1" dirty="0">
              <a:ln>
                <a:solidFill>
                  <a:schemeClr val="tx1"/>
                </a:solidFill>
              </a:ln>
              <a:solidFill>
                <a:srgbClr val="FF0000"/>
              </a:solidFill>
              <a:effectLst>
                <a:outerShdw blurRad="38100" dist="38100" dir="2700000" algn="tl">
                  <a:srgbClr val="000000">
                    <a:alpha val="43137"/>
                  </a:srgbClr>
                </a:outerShdw>
              </a:effectLst>
              <a:latin typeface="+mj-lt"/>
            </a:endParaRPr>
          </a:p>
        </p:txBody>
      </p:sp>
      <p:sp>
        <p:nvSpPr>
          <p:cNvPr id="7" name="Rectangle 6"/>
          <p:cNvSpPr/>
          <p:nvPr/>
        </p:nvSpPr>
        <p:spPr>
          <a:xfrm>
            <a:off x="1066800" y="3124200"/>
            <a:ext cx="7620000" cy="1371600"/>
          </a:xfrm>
          <a:prstGeom prst="rect">
            <a:avLst/>
          </a:prstGeom>
          <a:solidFill>
            <a:schemeClr val="bg1"/>
          </a:solidFill>
          <a:ln w="57150">
            <a:solidFill>
              <a:srgbClr val="00206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smtClean="0">
                <a:ln>
                  <a:solidFill>
                    <a:schemeClr val="tx1"/>
                  </a:solidFill>
                </a:ln>
                <a:solidFill>
                  <a:srgbClr val="00B0F0"/>
                </a:solidFill>
                <a:effectLst>
                  <a:outerShdw blurRad="38100" dist="38100" dir="2700000" algn="tl">
                    <a:srgbClr val="000000">
                      <a:alpha val="43137"/>
                    </a:srgbClr>
                  </a:outerShdw>
                </a:effectLst>
                <a:latin typeface="+mj-lt"/>
              </a:rPr>
              <a:t>Tanpa</a:t>
            </a:r>
            <a:r>
              <a:rPr lang="en-US" sz="2400" b="1" dirty="0" smtClean="0">
                <a:ln>
                  <a:solidFill>
                    <a:schemeClr val="tx1"/>
                  </a:solidFill>
                </a:ln>
                <a:solidFill>
                  <a:srgbClr val="00B0F0"/>
                </a:solidFill>
                <a:effectLst>
                  <a:outerShdw blurRad="38100" dist="38100" dir="2700000" algn="tl">
                    <a:srgbClr val="000000">
                      <a:alpha val="43137"/>
                    </a:srgbClr>
                  </a:outerShdw>
                </a:effectLst>
                <a:latin typeface="+mj-lt"/>
              </a:rPr>
              <a:t> </a:t>
            </a:r>
            <a:r>
              <a:rPr lang="en-US" sz="2400" b="1" dirty="0" err="1" smtClean="0">
                <a:ln>
                  <a:solidFill>
                    <a:schemeClr val="tx1"/>
                  </a:solidFill>
                </a:ln>
                <a:solidFill>
                  <a:srgbClr val="00B0F0"/>
                </a:solidFill>
                <a:effectLst>
                  <a:outerShdw blurRad="38100" dist="38100" dir="2700000" algn="tl">
                    <a:srgbClr val="000000">
                      <a:alpha val="43137"/>
                    </a:srgbClr>
                  </a:outerShdw>
                </a:effectLst>
                <a:latin typeface="+mj-lt"/>
              </a:rPr>
              <a:t>pemerintah</a:t>
            </a:r>
            <a:r>
              <a:rPr lang="en-US" sz="2400" b="1" dirty="0" smtClean="0">
                <a:ln>
                  <a:solidFill>
                    <a:schemeClr val="tx1"/>
                  </a:solidFill>
                </a:ln>
                <a:solidFill>
                  <a:srgbClr val="00B0F0"/>
                </a:solidFill>
                <a:effectLst>
                  <a:outerShdw blurRad="38100" dist="38100" dir="2700000" algn="tl">
                    <a:srgbClr val="000000">
                      <a:alpha val="43137"/>
                    </a:srgbClr>
                  </a:outerShdw>
                </a:effectLst>
                <a:latin typeface="+mj-lt"/>
              </a:rPr>
              <a:t> </a:t>
            </a:r>
            <a:r>
              <a:rPr lang="en-US" sz="2400" b="1" dirty="0" err="1" smtClean="0">
                <a:ln>
                  <a:solidFill>
                    <a:schemeClr val="tx1"/>
                  </a:solidFill>
                </a:ln>
                <a:solidFill>
                  <a:srgbClr val="00B0F0"/>
                </a:solidFill>
                <a:effectLst>
                  <a:outerShdw blurRad="38100" dist="38100" dir="2700000" algn="tl">
                    <a:srgbClr val="000000">
                      <a:alpha val="43137"/>
                    </a:srgbClr>
                  </a:outerShdw>
                </a:effectLst>
                <a:latin typeface="+mj-lt"/>
              </a:rPr>
              <a:t>atau</a:t>
            </a:r>
            <a:r>
              <a:rPr lang="en-US" sz="2400" b="1" dirty="0" smtClean="0">
                <a:ln>
                  <a:solidFill>
                    <a:schemeClr val="tx1"/>
                  </a:solidFill>
                </a:ln>
                <a:solidFill>
                  <a:srgbClr val="00B0F0"/>
                </a:solidFill>
                <a:effectLst>
                  <a:outerShdw blurRad="38100" dist="38100" dir="2700000" algn="tl">
                    <a:srgbClr val="000000">
                      <a:alpha val="43137"/>
                    </a:srgbClr>
                  </a:outerShdw>
                </a:effectLst>
                <a:latin typeface="+mj-lt"/>
              </a:rPr>
              <a:t> Sultan yang </a:t>
            </a:r>
            <a:r>
              <a:rPr lang="en-US" sz="2400" b="1" dirty="0" err="1" smtClean="0">
                <a:ln>
                  <a:solidFill>
                    <a:schemeClr val="tx1"/>
                  </a:solidFill>
                </a:ln>
                <a:solidFill>
                  <a:srgbClr val="00B0F0"/>
                </a:solidFill>
                <a:effectLst>
                  <a:outerShdw blurRad="38100" dist="38100" dir="2700000" algn="tl">
                    <a:srgbClr val="000000">
                      <a:alpha val="43137"/>
                    </a:srgbClr>
                  </a:outerShdw>
                </a:effectLst>
                <a:latin typeface="+mj-lt"/>
              </a:rPr>
              <a:t>ditaati</a:t>
            </a:r>
            <a:r>
              <a:rPr lang="en-US" sz="2400" b="1" dirty="0" smtClean="0">
                <a:ln>
                  <a:solidFill>
                    <a:schemeClr val="tx1"/>
                  </a:solidFill>
                </a:ln>
                <a:solidFill>
                  <a:srgbClr val="00B0F0"/>
                </a:solidFill>
                <a:effectLst>
                  <a:outerShdw blurRad="38100" dist="38100" dir="2700000" algn="tl">
                    <a:srgbClr val="000000">
                      <a:alpha val="43137"/>
                    </a:srgbClr>
                  </a:outerShdw>
                </a:effectLst>
                <a:latin typeface="+mj-lt"/>
              </a:rPr>
              <a:t> </a:t>
            </a:r>
            <a:r>
              <a:rPr lang="en-US" sz="2400" b="1" dirty="0" err="1" smtClean="0">
                <a:ln>
                  <a:solidFill>
                    <a:schemeClr val="tx1"/>
                  </a:solidFill>
                </a:ln>
                <a:solidFill>
                  <a:srgbClr val="00B0F0"/>
                </a:solidFill>
                <a:effectLst>
                  <a:outerShdw blurRad="38100" dist="38100" dir="2700000" algn="tl">
                    <a:srgbClr val="000000">
                      <a:alpha val="43137"/>
                    </a:srgbClr>
                  </a:outerShdw>
                </a:effectLst>
                <a:latin typeface="+mj-lt"/>
              </a:rPr>
              <a:t>maka</a:t>
            </a:r>
            <a:r>
              <a:rPr lang="en-US" sz="2400" b="1" dirty="0" smtClean="0">
                <a:ln>
                  <a:solidFill>
                    <a:schemeClr val="tx1"/>
                  </a:solidFill>
                </a:ln>
                <a:solidFill>
                  <a:srgbClr val="00B0F0"/>
                </a:solidFill>
                <a:effectLst>
                  <a:outerShdw blurRad="38100" dist="38100" dir="2700000" algn="tl">
                    <a:srgbClr val="000000">
                      <a:alpha val="43137"/>
                    </a:srgbClr>
                  </a:outerShdw>
                </a:effectLst>
                <a:latin typeface="+mj-lt"/>
              </a:rPr>
              <a:t> </a:t>
            </a:r>
            <a:r>
              <a:rPr lang="en-US" sz="2400" b="1" dirty="0" err="1" smtClean="0">
                <a:ln>
                  <a:solidFill>
                    <a:schemeClr val="tx1"/>
                  </a:solidFill>
                </a:ln>
                <a:solidFill>
                  <a:srgbClr val="00B0F0"/>
                </a:solidFill>
                <a:effectLst>
                  <a:outerShdw blurRad="38100" dist="38100" dir="2700000" algn="tl">
                    <a:srgbClr val="000000">
                      <a:alpha val="43137"/>
                    </a:srgbClr>
                  </a:outerShdw>
                </a:effectLst>
                <a:latin typeface="+mj-lt"/>
              </a:rPr>
              <a:t>nikmat</a:t>
            </a:r>
            <a:r>
              <a:rPr lang="en-US" sz="2400" b="1" dirty="0" smtClean="0">
                <a:ln>
                  <a:solidFill>
                    <a:schemeClr val="tx1"/>
                  </a:solidFill>
                </a:ln>
                <a:solidFill>
                  <a:srgbClr val="00B0F0"/>
                </a:solidFill>
                <a:effectLst>
                  <a:outerShdw blurRad="38100" dist="38100" dir="2700000" algn="tl">
                    <a:srgbClr val="000000">
                      <a:alpha val="43137"/>
                    </a:srgbClr>
                  </a:outerShdw>
                </a:effectLst>
                <a:latin typeface="+mj-lt"/>
              </a:rPr>
              <a:t> </a:t>
            </a:r>
            <a:r>
              <a:rPr lang="en-US" sz="2400" b="1" dirty="0" err="1" smtClean="0">
                <a:ln>
                  <a:solidFill>
                    <a:schemeClr val="tx1"/>
                  </a:solidFill>
                </a:ln>
                <a:solidFill>
                  <a:srgbClr val="00B0F0"/>
                </a:solidFill>
                <a:effectLst>
                  <a:outerShdw blurRad="38100" dist="38100" dir="2700000" algn="tl">
                    <a:srgbClr val="000000">
                      <a:alpha val="43137"/>
                    </a:srgbClr>
                  </a:outerShdw>
                </a:effectLst>
                <a:latin typeface="+mj-lt"/>
              </a:rPr>
              <a:t>keamanan</a:t>
            </a:r>
            <a:r>
              <a:rPr lang="en-US" sz="2400" b="1" dirty="0" smtClean="0">
                <a:ln>
                  <a:solidFill>
                    <a:schemeClr val="tx1"/>
                  </a:solidFill>
                </a:ln>
                <a:solidFill>
                  <a:srgbClr val="00B0F0"/>
                </a:solidFill>
                <a:effectLst>
                  <a:outerShdw blurRad="38100" dist="38100" dir="2700000" algn="tl">
                    <a:srgbClr val="000000">
                      <a:alpha val="43137"/>
                    </a:srgbClr>
                  </a:outerShdw>
                </a:effectLst>
                <a:latin typeface="+mj-lt"/>
              </a:rPr>
              <a:t>  </a:t>
            </a:r>
            <a:r>
              <a:rPr lang="en-US" sz="2400" b="1" dirty="0" err="1" smtClean="0">
                <a:ln>
                  <a:solidFill>
                    <a:schemeClr val="tx1"/>
                  </a:solidFill>
                </a:ln>
                <a:solidFill>
                  <a:srgbClr val="00B0F0"/>
                </a:solidFill>
                <a:effectLst>
                  <a:outerShdw blurRad="38100" dist="38100" dir="2700000" algn="tl">
                    <a:srgbClr val="000000">
                      <a:alpha val="43137"/>
                    </a:srgbClr>
                  </a:outerShdw>
                </a:effectLst>
                <a:latin typeface="+mj-lt"/>
              </a:rPr>
              <a:t>menjadi</a:t>
            </a:r>
            <a:r>
              <a:rPr lang="en-US" sz="2400" b="1" dirty="0" smtClean="0">
                <a:ln>
                  <a:solidFill>
                    <a:schemeClr val="tx1"/>
                  </a:solidFill>
                </a:ln>
                <a:solidFill>
                  <a:srgbClr val="00B0F0"/>
                </a:solidFill>
                <a:effectLst>
                  <a:outerShdw blurRad="38100" dist="38100" dir="2700000" algn="tl">
                    <a:srgbClr val="000000">
                      <a:alpha val="43137"/>
                    </a:srgbClr>
                  </a:outerShdw>
                </a:effectLst>
                <a:latin typeface="+mj-lt"/>
              </a:rPr>
              <a:t> </a:t>
            </a:r>
            <a:r>
              <a:rPr lang="en-US" sz="2400" b="1" dirty="0" err="1" smtClean="0">
                <a:ln>
                  <a:solidFill>
                    <a:schemeClr val="tx1"/>
                  </a:solidFill>
                </a:ln>
                <a:solidFill>
                  <a:srgbClr val="00B0F0"/>
                </a:solidFill>
                <a:effectLst>
                  <a:outerShdw blurRad="38100" dist="38100" dir="2700000" algn="tl">
                    <a:srgbClr val="000000">
                      <a:alpha val="43137"/>
                    </a:srgbClr>
                  </a:outerShdw>
                </a:effectLst>
                <a:latin typeface="+mj-lt"/>
              </a:rPr>
              <a:t>sukar</a:t>
            </a:r>
            <a:r>
              <a:rPr lang="en-US" sz="2400" b="1" dirty="0" smtClean="0">
                <a:ln>
                  <a:solidFill>
                    <a:schemeClr val="tx1"/>
                  </a:solidFill>
                </a:ln>
                <a:solidFill>
                  <a:srgbClr val="00B0F0"/>
                </a:solidFill>
                <a:effectLst>
                  <a:outerShdw blurRad="38100" dist="38100" dir="2700000" algn="tl">
                    <a:srgbClr val="000000">
                      <a:alpha val="43137"/>
                    </a:srgbClr>
                  </a:outerShdw>
                </a:effectLst>
                <a:latin typeface="+mj-lt"/>
              </a:rPr>
              <a:t>.</a:t>
            </a:r>
            <a:endParaRPr lang="en-US" sz="2400" b="1" dirty="0">
              <a:ln>
                <a:solidFill>
                  <a:schemeClr val="tx1"/>
                </a:solidFill>
              </a:ln>
              <a:solidFill>
                <a:srgbClr val="00B0F0"/>
              </a:solidFill>
              <a:effectLst>
                <a:outerShdw blurRad="38100" dist="38100" dir="2700000" algn="tl">
                  <a:srgbClr val="000000">
                    <a:alpha val="43137"/>
                  </a:srgbClr>
                </a:outerShdw>
              </a:effectLst>
              <a:latin typeface="+mj-lt"/>
            </a:endParaRPr>
          </a:p>
        </p:txBody>
      </p:sp>
      <p:sp>
        <p:nvSpPr>
          <p:cNvPr id="8" name="Rectangle 7"/>
          <p:cNvSpPr/>
          <p:nvPr/>
        </p:nvSpPr>
        <p:spPr>
          <a:xfrm>
            <a:off x="1066800" y="4876800"/>
            <a:ext cx="7620000" cy="1447800"/>
          </a:xfrm>
          <a:prstGeom prst="rect">
            <a:avLst/>
          </a:prstGeom>
          <a:solidFill>
            <a:schemeClr val="bg1"/>
          </a:solidFill>
          <a:ln w="57150">
            <a:solidFill>
              <a:srgbClr val="008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smtClean="0">
                <a:ln>
                  <a:solidFill>
                    <a:schemeClr val="tx1"/>
                  </a:solidFill>
                </a:ln>
                <a:solidFill>
                  <a:srgbClr val="006600"/>
                </a:solidFill>
                <a:effectLst>
                  <a:outerShdw blurRad="38100" dist="38100" dir="2700000" algn="tl">
                    <a:srgbClr val="000000">
                      <a:alpha val="43137"/>
                    </a:srgbClr>
                  </a:outerShdw>
                </a:effectLst>
                <a:latin typeface="+mj-lt"/>
              </a:rPr>
              <a:t>Tanpa</a:t>
            </a:r>
            <a:r>
              <a:rPr lang="en-US" sz="2400" b="1" dirty="0" smtClean="0">
                <a:ln>
                  <a:solidFill>
                    <a:schemeClr val="tx1"/>
                  </a:solidFill>
                </a:ln>
                <a:solidFill>
                  <a:srgbClr val="006600"/>
                </a:solidFill>
                <a:effectLst>
                  <a:outerShdw blurRad="38100" dist="38100" dir="2700000" algn="tl">
                    <a:srgbClr val="000000">
                      <a:alpha val="43137"/>
                    </a:srgbClr>
                  </a:outerShdw>
                </a:effectLst>
                <a:latin typeface="+mj-lt"/>
              </a:rPr>
              <a:t> </a:t>
            </a:r>
            <a:r>
              <a:rPr lang="en-US" sz="2400" b="1" dirty="0" err="1" smtClean="0">
                <a:ln>
                  <a:solidFill>
                    <a:schemeClr val="tx1"/>
                  </a:solidFill>
                </a:ln>
                <a:solidFill>
                  <a:srgbClr val="006600"/>
                </a:solidFill>
                <a:effectLst>
                  <a:outerShdw blurRad="38100" dist="38100" dir="2700000" algn="tl">
                    <a:srgbClr val="000000">
                      <a:alpha val="43137"/>
                    </a:srgbClr>
                  </a:outerShdw>
                </a:effectLst>
                <a:latin typeface="+mj-lt"/>
              </a:rPr>
              <a:t>sistem</a:t>
            </a:r>
            <a:r>
              <a:rPr lang="en-US" sz="2400" b="1" dirty="0" smtClean="0">
                <a:ln>
                  <a:solidFill>
                    <a:schemeClr val="tx1"/>
                  </a:solidFill>
                </a:ln>
                <a:solidFill>
                  <a:srgbClr val="006600"/>
                </a:solidFill>
                <a:effectLst>
                  <a:outerShdw blurRad="38100" dist="38100" dir="2700000" algn="tl">
                    <a:srgbClr val="000000">
                      <a:alpha val="43137"/>
                    </a:srgbClr>
                  </a:outerShdw>
                </a:effectLst>
                <a:latin typeface="+mj-lt"/>
              </a:rPr>
              <a:t> </a:t>
            </a:r>
            <a:r>
              <a:rPr lang="en-US" sz="2400" b="1" dirty="0" err="1" smtClean="0">
                <a:ln>
                  <a:solidFill>
                    <a:schemeClr val="tx1"/>
                  </a:solidFill>
                </a:ln>
                <a:solidFill>
                  <a:srgbClr val="006600"/>
                </a:solidFill>
                <a:effectLst>
                  <a:outerShdw blurRad="38100" dist="38100" dir="2700000" algn="tl">
                    <a:srgbClr val="000000">
                      <a:alpha val="43137"/>
                    </a:srgbClr>
                  </a:outerShdw>
                </a:effectLst>
                <a:latin typeface="+mj-lt"/>
              </a:rPr>
              <a:t>pemerintahan</a:t>
            </a:r>
            <a:r>
              <a:rPr lang="en-US" sz="2400" b="1" dirty="0" smtClean="0">
                <a:ln>
                  <a:solidFill>
                    <a:schemeClr val="tx1"/>
                  </a:solidFill>
                </a:ln>
                <a:solidFill>
                  <a:srgbClr val="006600"/>
                </a:solidFill>
                <a:effectLst>
                  <a:outerShdw blurRad="38100" dist="38100" dir="2700000" algn="tl">
                    <a:srgbClr val="000000">
                      <a:alpha val="43137"/>
                    </a:srgbClr>
                  </a:outerShdw>
                </a:effectLst>
                <a:latin typeface="+mj-lt"/>
              </a:rPr>
              <a:t> yang </a:t>
            </a:r>
            <a:r>
              <a:rPr lang="en-US" sz="2400" b="1" dirty="0" err="1" smtClean="0">
                <a:ln>
                  <a:solidFill>
                    <a:schemeClr val="tx1"/>
                  </a:solidFill>
                </a:ln>
                <a:solidFill>
                  <a:srgbClr val="006600"/>
                </a:solidFill>
                <a:effectLst>
                  <a:outerShdw blurRad="38100" dist="38100" dir="2700000" algn="tl">
                    <a:srgbClr val="000000">
                      <a:alpha val="43137"/>
                    </a:srgbClr>
                  </a:outerShdw>
                </a:effectLst>
                <a:latin typeface="+mj-lt"/>
              </a:rPr>
              <a:t>kukuh</a:t>
            </a:r>
            <a:r>
              <a:rPr lang="en-US" sz="2400" b="1" dirty="0" smtClean="0">
                <a:ln>
                  <a:solidFill>
                    <a:schemeClr val="tx1"/>
                  </a:solidFill>
                </a:ln>
                <a:solidFill>
                  <a:srgbClr val="006600"/>
                </a:solidFill>
                <a:effectLst>
                  <a:outerShdw blurRad="38100" dist="38100" dir="2700000" algn="tl">
                    <a:srgbClr val="000000">
                      <a:alpha val="43137"/>
                    </a:srgbClr>
                  </a:outerShdw>
                </a:effectLst>
                <a:latin typeface="+mj-lt"/>
              </a:rPr>
              <a:t> </a:t>
            </a:r>
            <a:r>
              <a:rPr lang="en-US" sz="2400" b="1" dirty="0" err="1" smtClean="0">
                <a:ln>
                  <a:solidFill>
                    <a:schemeClr val="tx1"/>
                  </a:solidFill>
                </a:ln>
                <a:solidFill>
                  <a:srgbClr val="006600"/>
                </a:solidFill>
                <a:effectLst>
                  <a:outerShdw blurRad="38100" dist="38100" dir="2700000" algn="tl">
                    <a:srgbClr val="000000">
                      <a:alpha val="43137"/>
                    </a:srgbClr>
                  </a:outerShdw>
                </a:effectLst>
                <a:latin typeface="+mj-lt"/>
              </a:rPr>
              <a:t>maka</a:t>
            </a:r>
            <a:r>
              <a:rPr lang="en-US" sz="2400" b="1" dirty="0" smtClean="0">
                <a:ln>
                  <a:solidFill>
                    <a:schemeClr val="tx1"/>
                  </a:solidFill>
                </a:ln>
                <a:solidFill>
                  <a:srgbClr val="006600"/>
                </a:solidFill>
                <a:effectLst>
                  <a:outerShdw blurRad="38100" dist="38100" dir="2700000" algn="tl">
                    <a:srgbClr val="000000">
                      <a:alpha val="43137"/>
                    </a:srgbClr>
                  </a:outerShdw>
                </a:effectLst>
                <a:latin typeface="+mj-lt"/>
              </a:rPr>
              <a:t> </a:t>
            </a:r>
            <a:r>
              <a:rPr lang="en-US" sz="2400" b="1" dirty="0" err="1" smtClean="0">
                <a:ln>
                  <a:solidFill>
                    <a:schemeClr val="tx1"/>
                  </a:solidFill>
                </a:ln>
                <a:solidFill>
                  <a:srgbClr val="006600"/>
                </a:solidFill>
                <a:effectLst>
                  <a:outerShdw blurRad="38100" dist="38100" dir="2700000" algn="tl">
                    <a:srgbClr val="000000">
                      <a:alpha val="43137"/>
                    </a:srgbClr>
                  </a:outerShdw>
                </a:effectLst>
                <a:latin typeface="+mj-lt"/>
              </a:rPr>
              <a:t>nikmat</a:t>
            </a:r>
            <a:r>
              <a:rPr lang="en-US" sz="2400" b="1" dirty="0" smtClean="0">
                <a:ln>
                  <a:solidFill>
                    <a:schemeClr val="tx1"/>
                  </a:solidFill>
                </a:ln>
                <a:solidFill>
                  <a:srgbClr val="006600"/>
                </a:solidFill>
                <a:effectLst>
                  <a:outerShdw blurRad="38100" dist="38100" dir="2700000" algn="tl">
                    <a:srgbClr val="000000">
                      <a:alpha val="43137"/>
                    </a:srgbClr>
                  </a:outerShdw>
                </a:effectLst>
                <a:latin typeface="+mj-lt"/>
              </a:rPr>
              <a:t> </a:t>
            </a:r>
            <a:r>
              <a:rPr lang="en-US" sz="2400" b="1" dirty="0" err="1" smtClean="0">
                <a:ln>
                  <a:solidFill>
                    <a:schemeClr val="tx1"/>
                  </a:solidFill>
                </a:ln>
                <a:solidFill>
                  <a:srgbClr val="006600"/>
                </a:solidFill>
                <a:effectLst>
                  <a:outerShdw blurRad="38100" dist="38100" dir="2700000" algn="tl">
                    <a:srgbClr val="000000">
                      <a:alpha val="43137"/>
                    </a:srgbClr>
                  </a:outerShdw>
                </a:effectLst>
                <a:latin typeface="+mj-lt"/>
              </a:rPr>
              <a:t>keamanan</a:t>
            </a:r>
            <a:r>
              <a:rPr lang="en-US" sz="2400" b="1" dirty="0" smtClean="0">
                <a:ln>
                  <a:solidFill>
                    <a:schemeClr val="tx1"/>
                  </a:solidFill>
                </a:ln>
                <a:solidFill>
                  <a:srgbClr val="006600"/>
                </a:solidFill>
                <a:effectLst>
                  <a:outerShdw blurRad="38100" dist="38100" dir="2700000" algn="tl">
                    <a:srgbClr val="000000">
                      <a:alpha val="43137"/>
                    </a:srgbClr>
                  </a:outerShdw>
                </a:effectLst>
                <a:latin typeface="+mj-lt"/>
              </a:rPr>
              <a:t>  </a:t>
            </a:r>
            <a:r>
              <a:rPr lang="en-US" sz="2400" b="1" dirty="0" err="1" smtClean="0">
                <a:ln>
                  <a:solidFill>
                    <a:schemeClr val="tx1"/>
                  </a:solidFill>
                </a:ln>
                <a:solidFill>
                  <a:srgbClr val="006600"/>
                </a:solidFill>
                <a:effectLst>
                  <a:outerShdw blurRad="38100" dist="38100" dir="2700000" algn="tl">
                    <a:srgbClr val="000000">
                      <a:alpha val="43137"/>
                    </a:srgbClr>
                  </a:outerShdw>
                </a:effectLst>
                <a:latin typeface="+mj-lt"/>
              </a:rPr>
              <a:t>akan</a:t>
            </a:r>
            <a:r>
              <a:rPr lang="en-US" sz="2400" b="1" dirty="0" smtClean="0">
                <a:ln>
                  <a:solidFill>
                    <a:schemeClr val="tx1"/>
                  </a:solidFill>
                </a:ln>
                <a:solidFill>
                  <a:srgbClr val="006600"/>
                </a:solidFill>
                <a:effectLst>
                  <a:outerShdw blurRad="38100" dist="38100" dir="2700000" algn="tl">
                    <a:srgbClr val="000000">
                      <a:alpha val="43137"/>
                    </a:srgbClr>
                  </a:outerShdw>
                </a:effectLst>
                <a:latin typeface="+mj-lt"/>
              </a:rPr>
              <a:t> </a:t>
            </a:r>
            <a:r>
              <a:rPr lang="en-US" sz="2400" b="1" dirty="0" err="1" smtClean="0">
                <a:ln>
                  <a:solidFill>
                    <a:schemeClr val="tx1"/>
                  </a:solidFill>
                </a:ln>
                <a:solidFill>
                  <a:srgbClr val="006600"/>
                </a:solidFill>
                <a:effectLst>
                  <a:outerShdw blurRad="38100" dist="38100" dir="2700000" algn="tl">
                    <a:srgbClr val="000000">
                      <a:alpha val="43137"/>
                    </a:srgbClr>
                  </a:outerShdw>
                </a:effectLst>
                <a:latin typeface="+mj-lt"/>
              </a:rPr>
              <a:t>diragut</a:t>
            </a:r>
            <a:r>
              <a:rPr lang="en-US" sz="2400" b="1" dirty="0" smtClean="0">
                <a:ln>
                  <a:solidFill>
                    <a:schemeClr val="tx1"/>
                  </a:solidFill>
                </a:ln>
                <a:solidFill>
                  <a:srgbClr val="006600"/>
                </a:solidFill>
                <a:effectLst>
                  <a:outerShdw blurRad="38100" dist="38100" dir="2700000" algn="tl">
                    <a:srgbClr val="000000">
                      <a:alpha val="43137"/>
                    </a:srgbClr>
                  </a:outerShdw>
                </a:effectLst>
                <a:latin typeface="+mj-lt"/>
              </a:rPr>
              <a:t> </a:t>
            </a:r>
            <a:r>
              <a:rPr lang="en-US" sz="2400" b="1" dirty="0" err="1" smtClean="0">
                <a:ln>
                  <a:solidFill>
                    <a:schemeClr val="tx1"/>
                  </a:solidFill>
                </a:ln>
                <a:solidFill>
                  <a:srgbClr val="006600"/>
                </a:solidFill>
                <a:effectLst>
                  <a:outerShdw blurRad="38100" dist="38100" dir="2700000" algn="tl">
                    <a:srgbClr val="000000">
                      <a:alpha val="43137"/>
                    </a:srgbClr>
                  </a:outerShdw>
                </a:effectLst>
                <a:latin typeface="+mj-lt"/>
              </a:rPr>
              <a:t>bila-bila</a:t>
            </a:r>
            <a:r>
              <a:rPr lang="en-US" sz="2400" b="1" dirty="0" smtClean="0">
                <a:ln>
                  <a:solidFill>
                    <a:schemeClr val="tx1"/>
                  </a:solidFill>
                </a:ln>
                <a:solidFill>
                  <a:srgbClr val="006600"/>
                </a:solidFill>
                <a:effectLst>
                  <a:outerShdw blurRad="38100" dist="38100" dir="2700000" algn="tl">
                    <a:srgbClr val="000000">
                      <a:alpha val="43137"/>
                    </a:srgbClr>
                  </a:outerShdw>
                </a:effectLst>
                <a:latin typeface="+mj-lt"/>
              </a:rPr>
              <a:t> </a:t>
            </a:r>
            <a:r>
              <a:rPr lang="en-US" sz="2400" b="1" dirty="0" err="1" smtClean="0">
                <a:ln>
                  <a:solidFill>
                    <a:schemeClr val="tx1"/>
                  </a:solidFill>
                </a:ln>
                <a:solidFill>
                  <a:srgbClr val="006600"/>
                </a:solidFill>
                <a:effectLst>
                  <a:outerShdw blurRad="38100" dist="38100" dir="2700000" algn="tl">
                    <a:srgbClr val="000000">
                      <a:alpha val="43137"/>
                    </a:srgbClr>
                  </a:outerShdw>
                </a:effectLst>
                <a:latin typeface="+mj-lt"/>
              </a:rPr>
              <a:t>masa</a:t>
            </a:r>
            <a:r>
              <a:rPr lang="en-US" sz="2400" b="1" dirty="0" smtClean="0">
                <a:ln>
                  <a:solidFill>
                    <a:schemeClr val="tx1"/>
                  </a:solidFill>
                </a:ln>
                <a:solidFill>
                  <a:srgbClr val="006600"/>
                </a:solidFill>
                <a:effectLst>
                  <a:outerShdw blurRad="38100" dist="38100" dir="2700000" algn="tl">
                    <a:srgbClr val="000000">
                      <a:alpha val="43137"/>
                    </a:srgbClr>
                  </a:outerShdw>
                </a:effectLst>
                <a:latin typeface="+mj-lt"/>
              </a:rPr>
              <a:t>.</a:t>
            </a:r>
            <a:endParaRPr lang="en-US" sz="2400" b="1" dirty="0">
              <a:ln>
                <a:solidFill>
                  <a:schemeClr val="tx1"/>
                </a:solidFill>
              </a:ln>
              <a:solidFill>
                <a:srgbClr val="006600"/>
              </a:solidFill>
              <a:effectLst>
                <a:outerShdw blurRad="38100" dist="38100" dir="2700000" algn="tl">
                  <a:srgbClr val="000000">
                    <a:alpha val="43137"/>
                  </a:srgbClr>
                </a:outerShdw>
              </a:effectLst>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lum bright="-20000"/>
          </a:blip>
          <a:srcRect/>
          <a:stretch>
            <a:fillRect/>
          </a:stretch>
        </p:blipFill>
        <p:spPr bwMode="auto">
          <a:xfrm>
            <a:off x="-23813" y="-23813"/>
            <a:ext cx="9191626" cy="6905626"/>
          </a:xfrm>
          <a:prstGeom prst="rect">
            <a:avLst/>
          </a:prstGeom>
          <a:noFill/>
          <a:ln w="9525">
            <a:noFill/>
            <a:miter lim="800000"/>
            <a:headEnd/>
            <a:tailEnd/>
          </a:ln>
        </p:spPr>
      </p:pic>
      <p:sp>
        <p:nvSpPr>
          <p:cNvPr id="3" name="TextBox 2"/>
          <p:cNvSpPr txBox="1"/>
          <p:nvPr/>
        </p:nvSpPr>
        <p:spPr>
          <a:xfrm>
            <a:off x="1066800" y="465138"/>
            <a:ext cx="7696200" cy="708025"/>
          </a:xfrm>
          <a:prstGeom prst="rect">
            <a:avLst/>
          </a:prstGeom>
          <a:noFill/>
        </p:spPr>
        <p:txBody>
          <a:bodyPr>
            <a:spAutoFit/>
          </a:bodyPr>
          <a:lstStyle/>
          <a:p>
            <a:pPr algn="ctr" fontAlgn="auto">
              <a:spcBef>
                <a:spcPts val="0"/>
              </a:spcBef>
              <a:spcAft>
                <a:spcPts val="0"/>
              </a:spcAft>
              <a:defRPr/>
            </a:pPr>
            <a:r>
              <a:rPr lang="en-US" sz="4000" b="1" dirty="0" err="1">
                <a:solidFill>
                  <a:srgbClr val="002060"/>
                </a:solidFill>
                <a:effectLst>
                  <a:outerShdw blurRad="38100" dist="38100" dir="2700000" algn="tl">
                    <a:srgbClr val="000000">
                      <a:alpha val="43137"/>
                    </a:srgbClr>
                  </a:outerShdw>
                </a:effectLst>
                <a:latin typeface="Lucida Calligraphy" pitchFamily="66" charset="0"/>
                <a:cs typeface="+mn-cs"/>
              </a:rPr>
              <a:t>Syahadah</a:t>
            </a:r>
            <a:endParaRPr lang="en-US" sz="4000" b="1" dirty="0">
              <a:solidFill>
                <a:srgbClr val="002060"/>
              </a:solidFill>
              <a:effectLst>
                <a:outerShdw blurRad="38100" dist="38100" dir="2700000" algn="tl">
                  <a:srgbClr val="000000">
                    <a:alpha val="43137"/>
                  </a:srgbClr>
                </a:outerShdw>
              </a:effectLst>
              <a:latin typeface="Lucida Calligraphy" pitchFamily="66" charset="0"/>
              <a:cs typeface="+mn-cs"/>
            </a:endParaRPr>
          </a:p>
        </p:txBody>
      </p:sp>
      <p:sp>
        <p:nvSpPr>
          <p:cNvPr id="4" name="Round Diagonal Corner Rectangle 3"/>
          <p:cNvSpPr/>
          <p:nvPr/>
        </p:nvSpPr>
        <p:spPr>
          <a:xfrm>
            <a:off x="1371600" y="1311275"/>
            <a:ext cx="6858000" cy="1736725"/>
          </a:xfrm>
          <a:prstGeom prst="round2DiagRect">
            <a:avLst/>
          </a:prstGeom>
          <a:noFill/>
          <a:ln w="28575">
            <a:noFill/>
          </a:ln>
        </p:spPr>
        <p:txBody>
          <a:bodyPr>
            <a:spAutoFit/>
          </a:bodyPr>
          <a:lstStyle/>
          <a:p>
            <a:pPr algn="ctr" fontAlgn="auto">
              <a:spcBef>
                <a:spcPts val="0"/>
              </a:spcBef>
              <a:spcAft>
                <a:spcPts val="0"/>
              </a:spcAft>
              <a:defRPr/>
            </a:pPr>
            <a:r>
              <a:rPr lang="ar-SA" sz="4800" b="1" dirty="0">
                <a:ln>
                  <a:solidFill>
                    <a:schemeClr val="tx1"/>
                  </a:solidFill>
                </a:ln>
                <a:solidFill>
                  <a:srgbClr val="FF0000"/>
                </a:solidFill>
                <a:effectLst>
                  <a:outerShdw blurRad="38100" dist="38100" dir="2700000" algn="tl">
                    <a:srgbClr val="000000">
                      <a:alpha val="43137"/>
                    </a:srgbClr>
                  </a:outerShdw>
                </a:effectLst>
                <a:latin typeface="+mn-lt"/>
                <a:cs typeface="Traditional Arabic" pitchFamily="2" charset="-78"/>
              </a:rPr>
              <a:t>وَأَشْهَدُ أَنْ لآ إلَهَ إِلاَّ اللهُ وَحْدَهُ لآ شَرِيْكَ لَهُ، وَأَشْهَدُ أَنَّ مُحَمَّدًا عَبْدُهُ وَرَسُوْلُهُ</a:t>
            </a:r>
            <a:endParaRPr lang="en-US" sz="4800" dirty="0">
              <a:ln>
                <a:solidFill>
                  <a:schemeClr val="tx1"/>
                </a:solidFill>
              </a:ln>
              <a:solidFill>
                <a:srgbClr val="FF0000"/>
              </a:solidFill>
              <a:effectLst>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1371600" y="3216275"/>
            <a:ext cx="6934200" cy="2984500"/>
          </a:xfrm>
          <a:prstGeom prst="rect">
            <a:avLst/>
          </a:prstGeom>
          <a:noFill/>
          <a:ln w="38100">
            <a:noFill/>
          </a:ln>
        </p:spPr>
        <p:txBody>
          <a:bodyPr>
            <a:spAutoFit/>
          </a:bodyPr>
          <a:lstStyle/>
          <a:p>
            <a:pPr algn="ctr" fontAlgn="auto">
              <a:spcBef>
                <a:spcPts val="0"/>
              </a:spcBef>
              <a:spcAft>
                <a:spcPts val="0"/>
              </a:spcAft>
              <a:defRPr/>
            </a:pP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Aku</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bersaksi</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bahawa</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tiada</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tuhan</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yang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disembah</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melainkan</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Allah yang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Maha</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Esa</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dan</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tiada</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sekutu</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bagiNya</a:t>
            </a:r>
            <a:endPar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endParaRPr>
          </a:p>
          <a:p>
            <a:pPr algn="ctr" fontAlgn="auto">
              <a:spcBef>
                <a:spcPts val="0"/>
              </a:spcBef>
              <a:spcAft>
                <a:spcPts val="0"/>
              </a:spcAft>
              <a:defRPr/>
            </a:pPr>
            <a:endParaRPr lang="en-US" sz="16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endParaRPr>
          </a:p>
          <a:p>
            <a:pPr algn="ctr" fontAlgn="auto">
              <a:spcBef>
                <a:spcPts val="0"/>
              </a:spcBef>
              <a:spcAft>
                <a:spcPts val="0"/>
              </a:spcAft>
              <a:defRPr/>
            </a:pP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Aku</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juga</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bersaksi</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bahawa</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Nabi</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Muhammad S.A.W.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adalah</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hambaNya</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dan</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rasulNya</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2">
            <a:lum bright="-10000"/>
          </a:blip>
          <a:srcRect/>
          <a:stretch>
            <a:fillRect/>
          </a:stretch>
        </p:blipFill>
        <p:spPr bwMode="auto">
          <a:xfrm>
            <a:off x="0" y="0"/>
            <a:ext cx="9201150" cy="6905626"/>
          </a:xfrm>
          <a:prstGeom prst="rect">
            <a:avLst/>
          </a:prstGeom>
          <a:noFill/>
          <a:ln w="9525">
            <a:noFill/>
            <a:miter lim="800000"/>
            <a:headEnd/>
            <a:tailEnd/>
          </a:ln>
        </p:spPr>
      </p:pic>
      <p:sp>
        <p:nvSpPr>
          <p:cNvPr id="3" name="TextBox 2"/>
          <p:cNvSpPr txBox="1"/>
          <p:nvPr/>
        </p:nvSpPr>
        <p:spPr>
          <a:xfrm>
            <a:off x="914400" y="177225"/>
            <a:ext cx="7696200" cy="584775"/>
          </a:xfrm>
          <a:prstGeom prst="rect">
            <a:avLst/>
          </a:prstGeom>
          <a:noFill/>
        </p:spPr>
        <p:txBody>
          <a:bodyPr>
            <a:spAutoFit/>
          </a:bodyPr>
          <a:lstStyle/>
          <a:p>
            <a:pPr algn="ctr" fontAlgn="auto">
              <a:spcBef>
                <a:spcPts val="0"/>
              </a:spcBef>
              <a:spcAft>
                <a:spcPts val="0"/>
              </a:spcAft>
              <a:defRPr/>
            </a:pPr>
            <a:r>
              <a:rPr lang="en-US" sz="3200" b="1" dirty="0" smtClean="0">
                <a:solidFill>
                  <a:srgbClr val="002060"/>
                </a:solidFill>
                <a:effectLst>
                  <a:outerShdw blurRad="38100" dist="38100" dir="2700000" algn="tl">
                    <a:srgbClr val="000000">
                      <a:alpha val="43137"/>
                    </a:srgbClr>
                  </a:outerShdw>
                </a:effectLst>
                <a:latin typeface="Lucida Calligraphy" pitchFamily="66" charset="0"/>
                <a:cs typeface="+mn-cs"/>
              </a:rPr>
              <a:t>Agama </a:t>
            </a:r>
            <a:r>
              <a:rPr lang="en-US" sz="3200" b="1" dirty="0" err="1" smtClean="0">
                <a:solidFill>
                  <a:srgbClr val="002060"/>
                </a:solidFill>
                <a:effectLst>
                  <a:outerShdw blurRad="38100" dist="38100" dir="2700000" algn="tl">
                    <a:srgbClr val="000000">
                      <a:alpha val="43137"/>
                    </a:srgbClr>
                  </a:outerShdw>
                </a:effectLst>
                <a:latin typeface="Lucida Calligraphy" pitchFamily="66" charset="0"/>
                <a:cs typeface="+mn-cs"/>
              </a:rPr>
              <a:t>dan</a:t>
            </a:r>
            <a:r>
              <a:rPr lang="en-US" sz="3200" b="1" dirty="0" smtClean="0">
                <a:solidFill>
                  <a:srgbClr val="002060"/>
                </a:solidFill>
                <a:effectLst>
                  <a:outerShdw blurRad="38100" dist="38100" dir="2700000" algn="tl">
                    <a:srgbClr val="000000">
                      <a:alpha val="43137"/>
                    </a:srgbClr>
                  </a:outerShdw>
                </a:effectLst>
                <a:latin typeface="Lucida Calligraphy" pitchFamily="66" charset="0"/>
                <a:cs typeface="+mn-cs"/>
              </a:rPr>
              <a:t> Sultan </a:t>
            </a:r>
            <a:r>
              <a:rPr lang="en-US" sz="3200" b="1" dirty="0" err="1" smtClean="0">
                <a:solidFill>
                  <a:srgbClr val="002060"/>
                </a:solidFill>
                <a:effectLst>
                  <a:outerShdw blurRad="38100" dist="38100" dir="2700000" algn="tl">
                    <a:srgbClr val="000000">
                      <a:alpha val="43137"/>
                    </a:srgbClr>
                  </a:outerShdw>
                </a:effectLst>
                <a:latin typeface="Lucida Calligraphy" pitchFamily="66" charset="0"/>
                <a:cs typeface="+mn-cs"/>
              </a:rPr>
              <a:t>perlu</a:t>
            </a:r>
            <a:r>
              <a:rPr lang="en-US" sz="3200" b="1" dirty="0" smtClean="0">
                <a:solidFill>
                  <a:srgbClr val="002060"/>
                </a:solidFill>
                <a:effectLst>
                  <a:outerShdw blurRad="38100" dist="38100" dir="2700000" algn="tl">
                    <a:srgbClr val="000000">
                      <a:alpha val="43137"/>
                    </a:srgbClr>
                  </a:outerShdw>
                </a:effectLst>
                <a:latin typeface="Lucida Calligraphy" pitchFamily="66" charset="0"/>
                <a:cs typeface="+mn-cs"/>
              </a:rPr>
              <a:t> </a:t>
            </a:r>
            <a:r>
              <a:rPr lang="en-US" sz="3200" b="1" dirty="0" err="1" smtClean="0">
                <a:solidFill>
                  <a:srgbClr val="002060"/>
                </a:solidFill>
                <a:effectLst>
                  <a:outerShdw blurRad="38100" dist="38100" dir="2700000" algn="tl">
                    <a:srgbClr val="000000">
                      <a:alpha val="43137"/>
                    </a:srgbClr>
                  </a:outerShdw>
                </a:effectLst>
                <a:latin typeface="Lucida Calligraphy" pitchFamily="66" charset="0"/>
                <a:cs typeface="+mn-cs"/>
              </a:rPr>
              <a:t>seiring</a:t>
            </a:r>
            <a:r>
              <a:rPr lang="en-US" sz="3200" b="1" dirty="0" smtClean="0">
                <a:solidFill>
                  <a:srgbClr val="002060"/>
                </a:solidFill>
                <a:effectLst>
                  <a:outerShdw blurRad="38100" dist="38100" dir="2700000" algn="tl">
                    <a:srgbClr val="000000">
                      <a:alpha val="43137"/>
                    </a:srgbClr>
                  </a:outerShdw>
                </a:effectLst>
                <a:latin typeface="Lucida Calligraphy" pitchFamily="66" charset="0"/>
                <a:cs typeface="+mn-cs"/>
              </a:rPr>
              <a:t> </a:t>
            </a:r>
            <a:r>
              <a:rPr lang="en-US" sz="3200" b="1" dirty="0">
                <a:solidFill>
                  <a:srgbClr val="002060"/>
                </a:solidFill>
                <a:effectLst>
                  <a:outerShdw blurRad="38100" dist="38100" dir="2700000" algn="tl">
                    <a:srgbClr val="000000">
                      <a:alpha val="43137"/>
                    </a:srgbClr>
                  </a:outerShdw>
                </a:effectLst>
                <a:latin typeface="Lucida Calligraphy" pitchFamily="66" charset="0"/>
                <a:cs typeface="+mn-cs"/>
              </a:rPr>
              <a:t>:</a:t>
            </a:r>
          </a:p>
        </p:txBody>
      </p:sp>
      <p:sp>
        <p:nvSpPr>
          <p:cNvPr id="4" name="Rectangle 3"/>
          <p:cNvSpPr/>
          <p:nvPr/>
        </p:nvSpPr>
        <p:spPr>
          <a:xfrm>
            <a:off x="1219200" y="1981200"/>
            <a:ext cx="7391400" cy="1569660"/>
          </a:xfrm>
          <a:prstGeom prst="rect">
            <a:avLst/>
          </a:prstGeom>
        </p:spPr>
        <p:txBody>
          <a:bodyPr>
            <a:spAutoFit/>
          </a:bodyPr>
          <a:lstStyle/>
          <a:p>
            <a:pPr algn="ctr" fontAlgn="auto">
              <a:spcBef>
                <a:spcPts val="0"/>
              </a:spcBef>
              <a:spcAft>
                <a:spcPts val="0"/>
              </a:spcAft>
              <a:defRPr/>
            </a:pPr>
            <a:r>
              <a:rPr lang="ar-SA" sz="4800" b="1" dirty="0">
                <a:ln>
                  <a:solidFill>
                    <a:schemeClr val="tx1"/>
                  </a:solidFill>
                </a:ln>
                <a:solidFill>
                  <a:srgbClr val="002060"/>
                </a:solidFill>
                <a:effectLst>
                  <a:glow rad="101600">
                    <a:schemeClr val="bg1">
                      <a:alpha val="60000"/>
                    </a:schemeClr>
                  </a:glow>
                </a:effectLst>
                <a:cs typeface="Traditional Arabic" pitchFamily="2" charset="-78"/>
              </a:rPr>
              <a:t>الدِّيْنُ أُسٌّ،وَالسُّلْطَانُ حَارِسٌ ، وَمَا لاَ أُسَّ لَهُ فَمَهْدُوْمٌ،وَمَا لاَ حَارِسَ لَهُ فَضَآئِعٌ. </a:t>
            </a:r>
            <a:r>
              <a:rPr lang="ar-SA" sz="4800" b="1" dirty="0" smtClean="0">
                <a:ln>
                  <a:solidFill>
                    <a:schemeClr val="tx1"/>
                  </a:solidFill>
                </a:ln>
                <a:solidFill>
                  <a:srgbClr val="002060"/>
                </a:solidFill>
                <a:effectLst>
                  <a:glow rad="101600">
                    <a:schemeClr val="bg1">
                      <a:alpha val="60000"/>
                    </a:schemeClr>
                  </a:glow>
                  <a:outerShdw blurRad="38100" dist="38100" dir="2700000" algn="tl">
                    <a:srgbClr val="000000">
                      <a:alpha val="43137"/>
                    </a:srgbClr>
                  </a:outerShdw>
                </a:effectLst>
                <a:latin typeface="+mn-lt"/>
                <a:cs typeface="Traditional Arabic" pitchFamily="2" charset="-78"/>
              </a:rPr>
              <a:t>ً</a:t>
            </a:r>
            <a:endParaRPr lang="en-US" sz="4800" dirty="0">
              <a:ln>
                <a:solidFill>
                  <a:schemeClr val="tx1"/>
                </a:solidFill>
              </a:ln>
              <a:solidFill>
                <a:srgbClr val="002060"/>
              </a:solidFill>
              <a:effectLst>
                <a:glow rad="101600">
                  <a:schemeClr val="bg1">
                    <a:alpha val="60000"/>
                  </a:schemeClr>
                </a:glow>
                <a:outerShdw blurRad="38100" dist="38100" dir="2700000" algn="tl">
                  <a:srgbClr val="000000">
                    <a:alpha val="43137"/>
                  </a:srgbClr>
                </a:outerShdw>
              </a:effectLst>
              <a:latin typeface="+mn-lt"/>
              <a:cs typeface="Traditional Arabic" pitchFamily="2" charset="-78"/>
            </a:endParaRPr>
          </a:p>
        </p:txBody>
      </p:sp>
      <p:sp>
        <p:nvSpPr>
          <p:cNvPr id="6" name="TextBox 5"/>
          <p:cNvSpPr txBox="1"/>
          <p:nvPr/>
        </p:nvSpPr>
        <p:spPr>
          <a:xfrm>
            <a:off x="1524000" y="1143000"/>
            <a:ext cx="6553200" cy="584775"/>
          </a:xfrm>
          <a:prstGeom prst="rect">
            <a:avLst/>
          </a:prstGeom>
          <a:noFill/>
        </p:spPr>
        <p:txBody>
          <a:bodyPr>
            <a:spAutoFit/>
          </a:bodyPr>
          <a:lstStyle/>
          <a:p>
            <a:pPr algn="ctr" fontAlgn="auto">
              <a:spcBef>
                <a:spcPts val="0"/>
              </a:spcBef>
              <a:spcAft>
                <a:spcPts val="0"/>
              </a:spcAft>
              <a:defRPr/>
            </a:pPr>
            <a:r>
              <a:rPr lang="en-US" sz="3200" b="1" dirty="0" err="1" smtClean="0">
                <a:solidFill>
                  <a:srgbClr val="FF0000"/>
                </a:solidFill>
                <a:effectLst>
                  <a:outerShdw blurRad="38100" dist="38100" dir="2700000" algn="tl">
                    <a:srgbClr val="000000">
                      <a:alpha val="43137"/>
                    </a:srgbClr>
                  </a:outerShdw>
                </a:effectLst>
                <a:latin typeface="+mn-lt"/>
                <a:cs typeface="+mn-cs"/>
              </a:rPr>
              <a:t>Kata</a:t>
            </a:r>
            <a:r>
              <a:rPr lang="en-US" sz="3200" b="1" dirty="0" smtClean="0">
                <a:solidFill>
                  <a:srgbClr val="FF0000"/>
                </a:solidFill>
                <a:effectLst>
                  <a:outerShdw blurRad="38100" dist="38100" dir="2700000" algn="tl">
                    <a:srgbClr val="000000">
                      <a:alpha val="43137"/>
                    </a:srgbClr>
                  </a:outerShdw>
                </a:effectLst>
                <a:latin typeface="+mn-lt"/>
                <a:cs typeface="+mn-cs"/>
              </a:rPr>
              <a:t> </a:t>
            </a:r>
            <a:r>
              <a:rPr lang="en-US" sz="3200" b="1" dirty="0" err="1" smtClean="0">
                <a:solidFill>
                  <a:srgbClr val="FF0000"/>
                </a:solidFill>
                <a:effectLst>
                  <a:outerShdw blurRad="38100" dist="38100" dir="2700000" algn="tl">
                    <a:srgbClr val="000000">
                      <a:alpha val="43137"/>
                    </a:srgbClr>
                  </a:outerShdw>
                </a:effectLst>
                <a:latin typeface="+mn-lt"/>
                <a:cs typeface="+mn-cs"/>
              </a:rPr>
              <a:t>Saidina</a:t>
            </a:r>
            <a:r>
              <a:rPr lang="en-US" sz="3200" b="1" dirty="0" smtClean="0">
                <a:solidFill>
                  <a:srgbClr val="FF0000"/>
                </a:solidFill>
                <a:effectLst>
                  <a:outerShdw blurRad="38100" dist="38100" dir="2700000" algn="tl">
                    <a:srgbClr val="000000">
                      <a:alpha val="43137"/>
                    </a:srgbClr>
                  </a:outerShdw>
                </a:effectLst>
                <a:latin typeface="+mn-lt"/>
                <a:cs typeface="+mn-cs"/>
              </a:rPr>
              <a:t> Ali  R.A:</a:t>
            </a:r>
            <a:endParaRPr lang="en-US" sz="3200" b="1" dirty="0">
              <a:solidFill>
                <a:srgbClr val="FF0000"/>
              </a:solidFill>
              <a:effectLst>
                <a:outerShdw blurRad="38100" dist="38100" dir="2700000" algn="tl">
                  <a:srgbClr val="000000">
                    <a:alpha val="43137"/>
                  </a:srgbClr>
                </a:outerShdw>
              </a:effectLst>
              <a:latin typeface="+mn-lt"/>
              <a:cs typeface="+mn-cs"/>
            </a:endParaRPr>
          </a:p>
        </p:txBody>
      </p:sp>
      <p:sp>
        <p:nvSpPr>
          <p:cNvPr id="7" name="TextBox 6"/>
          <p:cNvSpPr txBox="1"/>
          <p:nvPr/>
        </p:nvSpPr>
        <p:spPr>
          <a:xfrm>
            <a:off x="1066800" y="4356318"/>
            <a:ext cx="7467600" cy="2246769"/>
          </a:xfrm>
          <a:prstGeom prst="rect">
            <a:avLst/>
          </a:prstGeom>
          <a:noFill/>
        </p:spPr>
        <p:txBody>
          <a:bodyPr>
            <a:spAutoFit/>
          </a:bodyPr>
          <a:lstStyle/>
          <a:p>
            <a:pPr algn="ctr" fontAlgn="auto">
              <a:spcBef>
                <a:spcPts val="0"/>
              </a:spcBef>
              <a:spcAft>
                <a:spcPts val="0"/>
              </a:spcAft>
              <a:defRPr/>
            </a:pPr>
            <a:r>
              <a:rPr lang="en-US" sz="2800" b="1" dirty="0" smtClean="0">
                <a:effectLst>
                  <a:outerShdw blurRad="38100" dist="38100" dir="2700000" algn="tl">
                    <a:srgbClr val="000000">
                      <a:alpha val="43137"/>
                    </a:srgbClr>
                  </a:outerShdw>
                </a:effectLst>
                <a:latin typeface="+mj-lt"/>
                <a:cs typeface="+mn-cs"/>
              </a:rPr>
              <a:t>“Agama  </a:t>
            </a:r>
            <a:r>
              <a:rPr lang="en-US" sz="2800" b="1" dirty="0" err="1" smtClean="0">
                <a:effectLst>
                  <a:outerShdw blurRad="38100" dist="38100" dir="2700000" algn="tl">
                    <a:srgbClr val="000000">
                      <a:alpha val="43137"/>
                    </a:srgbClr>
                  </a:outerShdw>
                </a:effectLst>
                <a:latin typeface="+mj-lt"/>
                <a:cs typeface="+mn-cs"/>
              </a:rPr>
              <a:t>adalah</a:t>
            </a:r>
            <a:r>
              <a:rPr lang="en-US" sz="2800" b="1" dirty="0" smtClean="0">
                <a:effectLst>
                  <a:outerShdw blurRad="38100" dist="38100" dir="2700000" algn="tl">
                    <a:srgbClr val="000000">
                      <a:alpha val="43137"/>
                    </a:srgbClr>
                  </a:outerShdw>
                </a:effectLst>
                <a:latin typeface="+mj-lt"/>
                <a:cs typeface="+mn-cs"/>
              </a:rPr>
              <a:t> </a:t>
            </a:r>
            <a:r>
              <a:rPr lang="en-US" sz="2800" b="1" dirty="0" err="1" smtClean="0">
                <a:effectLst>
                  <a:outerShdw blurRad="38100" dist="38100" dir="2700000" algn="tl">
                    <a:srgbClr val="000000">
                      <a:alpha val="43137"/>
                    </a:srgbClr>
                  </a:outerShdw>
                </a:effectLst>
                <a:latin typeface="+mj-lt"/>
                <a:cs typeface="+mn-cs"/>
              </a:rPr>
              <a:t>asas</a:t>
            </a:r>
            <a:r>
              <a:rPr lang="en-US" sz="2800" b="1" dirty="0" smtClean="0">
                <a:effectLst>
                  <a:outerShdw blurRad="38100" dist="38100" dir="2700000" algn="tl">
                    <a:srgbClr val="000000">
                      <a:alpha val="43137"/>
                    </a:srgbClr>
                  </a:outerShdw>
                </a:effectLst>
                <a:latin typeface="+mj-lt"/>
                <a:cs typeface="+mn-cs"/>
              </a:rPr>
              <a:t>(</a:t>
            </a:r>
            <a:r>
              <a:rPr lang="en-US" sz="2800" b="1" dirty="0" err="1" smtClean="0">
                <a:effectLst>
                  <a:outerShdw blurRad="38100" dist="38100" dir="2700000" algn="tl">
                    <a:srgbClr val="000000">
                      <a:alpha val="43137"/>
                    </a:srgbClr>
                  </a:outerShdw>
                </a:effectLst>
                <a:latin typeface="+mj-lt"/>
                <a:cs typeface="+mn-cs"/>
              </a:rPr>
              <a:t>kehidupan</a:t>
            </a:r>
            <a:r>
              <a:rPr lang="en-US" sz="2800" b="1" dirty="0" smtClean="0">
                <a:effectLst>
                  <a:outerShdw blurRad="38100" dist="38100" dir="2700000" algn="tl">
                    <a:srgbClr val="000000">
                      <a:alpha val="43137"/>
                    </a:srgbClr>
                  </a:outerShdw>
                </a:effectLst>
                <a:latin typeface="+mj-lt"/>
                <a:cs typeface="+mn-cs"/>
              </a:rPr>
              <a:t>) </a:t>
            </a:r>
            <a:endParaRPr lang="en-US" sz="2800" b="1" dirty="0" smtClean="0">
              <a:effectLst>
                <a:outerShdw blurRad="38100" dist="38100" dir="2700000" algn="tl">
                  <a:srgbClr val="000000">
                    <a:alpha val="43137"/>
                  </a:srgbClr>
                </a:outerShdw>
              </a:effectLst>
              <a:latin typeface="+mj-lt"/>
              <a:cs typeface="+mn-cs"/>
            </a:endParaRPr>
          </a:p>
          <a:p>
            <a:pPr algn="ctr" fontAlgn="auto">
              <a:spcBef>
                <a:spcPts val="0"/>
              </a:spcBef>
              <a:spcAft>
                <a:spcPts val="0"/>
              </a:spcAft>
              <a:defRPr/>
            </a:pPr>
            <a:r>
              <a:rPr lang="en-US" sz="2800" b="1" dirty="0" err="1" smtClean="0">
                <a:effectLst>
                  <a:outerShdw blurRad="38100" dist="38100" dir="2700000" algn="tl">
                    <a:srgbClr val="000000">
                      <a:alpha val="43137"/>
                    </a:srgbClr>
                  </a:outerShdw>
                </a:effectLst>
                <a:latin typeface="+mj-lt"/>
                <a:cs typeface="+mn-cs"/>
              </a:rPr>
              <a:t>dan</a:t>
            </a:r>
            <a:r>
              <a:rPr lang="en-US" sz="2800" b="1" dirty="0" smtClean="0">
                <a:effectLst>
                  <a:outerShdw blurRad="38100" dist="38100" dir="2700000" algn="tl">
                    <a:srgbClr val="000000">
                      <a:alpha val="43137"/>
                    </a:srgbClr>
                  </a:outerShdw>
                </a:effectLst>
                <a:latin typeface="+mj-lt"/>
                <a:cs typeface="+mn-cs"/>
              </a:rPr>
              <a:t> </a:t>
            </a:r>
            <a:r>
              <a:rPr lang="en-US" sz="2800" b="1" dirty="0" smtClean="0">
                <a:effectLst>
                  <a:outerShdw blurRad="38100" dist="38100" dir="2700000" algn="tl">
                    <a:srgbClr val="000000">
                      <a:alpha val="43137"/>
                    </a:srgbClr>
                  </a:outerShdw>
                </a:effectLst>
                <a:latin typeface="+mj-lt"/>
                <a:cs typeface="+mn-cs"/>
              </a:rPr>
              <a:t>Sultan </a:t>
            </a:r>
            <a:r>
              <a:rPr lang="en-US" sz="2800" b="1" dirty="0" err="1" smtClean="0">
                <a:effectLst>
                  <a:outerShdw blurRad="38100" dist="38100" dir="2700000" algn="tl">
                    <a:srgbClr val="000000">
                      <a:alpha val="43137"/>
                    </a:srgbClr>
                  </a:outerShdw>
                </a:effectLst>
                <a:latin typeface="+mj-lt"/>
                <a:cs typeface="+mn-cs"/>
              </a:rPr>
              <a:t>merupakan</a:t>
            </a:r>
            <a:r>
              <a:rPr lang="en-US" sz="2800" b="1" dirty="0" smtClean="0">
                <a:effectLst>
                  <a:outerShdw blurRad="38100" dist="38100" dir="2700000" algn="tl">
                    <a:srgbClr val="000000">
                      <a:alpha val="43137"/>
                    </a:srgbClr>
                  </a:outerShdw>
                </a:effectLst>
                <a:latin typeface="+mj-lt"/>
                <a:cs typeface="+mn-cs"/>
              </a:rPr>
              <a:t> </a:t>
            </a:r>
            <a:r>
              <a:rPr lang="en-US" sz="2800" b="1" dirty="0" err="1" smtClean="0">
                <a:effectLst>
                  <a:outerShdw blurRad="38100" dist="38100" dir="2700000" algn="tl">
                    <a:srgbClr val="000000">
                      <a:alpha val="43137"/>
                    </a:srgbClr>
                  </a:outerShdw>
                </a:effectLst>
                <a:latin typeface="+mj-lt"/>
                <a:cs typeface="+mn-cs"/>
              </a:rPr>
              <a:t>pengawal</a:t>
            </a:r>
            <a:r>
              <a:rPr lang="en-US" sz="2800" b="1" dirty="0" smtClean="0">
                <a:effectLst>
                  <a:outerShdw blurRad="38100" dist="38100" dir="2700000" algn="tl">
                    <a:srgbClr val="000000">
                      <a:alpha val="43137"/>
                    </a:srgbClr>
                  </a:outerShdw>
                </a:effectLst>
                <a:latin typeface="+mj-lt"/>
                <a:cs typeface="+mn-cs"/>
              </a:rPr>
              <a:t>. </a:t>
            </a:r>
            <a:r>
              <a:rPr lang="en-US" sz="2800" b="1" dirty="0" err="1" smtClean="0">
                <a:effectLst>
                  <a:outerShdw blurRad="38100" dist="38100" dir="2700000" algn="tl">
                    <a:srgbClr val="000000">
                      <a:alpha val="43137"/>
                    </a:srgbClr>
                  </a:outerShdw>
                </a:effectLst>
                <a:latin typeface="+mj-lt"/>
                <a:cs typeface="+mn-cs"/>
              </a:rPr>
              <a:t>Apa</a:t>
            </a:r>
            <a:r>
              <a:rPr lang="en-US" sz="2800" b="1" dirty="0" smtClean="0">
                <a:effectLst>
                  <a:outerShdw blurRad="38100" dist="38100" dir="2700000" algn="tl">
                    <a:srgbClr val="000000">
                      <a:alpha val="43137"/>
                    </a:srgbClr>
                  </a:outerShdw>
                </a:effectLst>
                <a:latin typeface="+mj-lt"/>
                <a:cs typeface="+mn-cs"/>
              </a:rPr>
              <a:t> </a:t>
            </a:r>
            <a:r>
              <a:rPr lang="en-US" sz="2800" b="1" dirty="0" smtClean="0">
                <a:effectLst>
                  <a:outerShdw blurRad="38100" dist="38100" dir="2700000" algn="tl">
                    <a:srgbClr val="000000">
                      <a:alpha val="43137"/>
                    </a:srgbClr>
                  </a:outerShdw>
                </a:effectLst>
                <a:latin typeface="+mj-lt"/>
                <a:cs typeface="+mn-cs"/>
              </a:rPr>
              <a:t>yang </a:t>
            </a:r>
            <a:r>
              <a:rPr lang="en-US" sz="2800" b="1" dirty="0" err="1" smtClean="0">
                <a:effectLst>
                  <a:outerShdw blurRad="38100" dist="38100" dir="2700000" algn="tl">
                    <a:srgbClr val="000000">
                      <a:alpha val="43137"/>
                    </a:srgbClr>
                  </a:outerShdw>
                </a:effectLst>
                <a:latin typeface="+mj-lt"/>
                <a:cs typeface="+mn-cs"/>
              </a:rPr>
              <a:t>tiada</a:t>
            </a:r>
            <a:r>
              <a:rPr lang="en-US" sz="2800" b="1" dirty="0" smtClean="0">
                <a:effectLst>
                  <a:outerShdw blurRad="38100" dist="38100" dir="2700000" algn="tl">
                    <a:srgbClr val="000000">
                      <a:alpha val="43137"/>
                    </a:srgbClr>
                  </a:outerShdw>
                </a:effectLst>
                <a:latin typeface="+mj-lt"/>
                <a:cs typeface="+mn-cs"/>
              </a:rPr>
              <a:t> </a:t>
            </a:r>
            <a:r>
              <a:rPr lang="en-US" sz="2800" b="1" dirty="0" err="1" smtClean="0">
                <a:effectLst>
                  <a:outerShdw blurRad="38100" dist="38100" dir="2700000" algn="tl">
                    <a:srgbClr val="000000">
                      <a:alpha val="43137"/>
                    </a:srgbClr>
                  </a:outerShdw>
                </a:effectLst>
                <a:latin typeface="+mj-lt"/>
                <a:cs typeface="+mn-cs"/>
              </a:rPr>
              <a:t>asas</a:t>
            </a:r>
            <a:r>
              <a:rPr lang="en-US" sz="2800" b="1" dirty="0" smtClean="0">
                <a:effectLst>
                  <a:outerShdw blurRad="38100" dist="38100" dir="2700000" algn="tl">
                    <a:srgbClr val="000000">
                      <a:alpha val="43137"/>
                    </a:srgbClr>
                  </a:outerShdw>
                </a:effectLst>
                <a:latin typeface="+mj-lt"/>
                <a:cs typeface="+mn-cs"/>
              </a:rPr>
              <a:t> </a:t>
            </a:r>
            <a:r>
              <a:rPr lang="en-US" sz="2800" b="1" dirty="0" err="1" smtClean="0">
                <a:effectLst>
                  <a:outerShdw blurRad="38100" dist="38100" dir="2700000" algn="tl">
                    <a:srgbClr val="000000">
                      <a:alpha val="43137"/>
                    </a:srgbClr>
                  </a:outerShdw>
                </a:effectLst>
                <a:latin typeface="+mj-lt"/>
                <a:cs typeface="+mn-cs"/>
              </a:rPr>
              <a:t>akan</a:t>
            </a:r>
            <a:r>
              <a:rPr lang="en-US" sz="2800" b="1" dirty="0" smtClean="0">
                <a:effectLst>
                  <a:outerShdw blurRad="38100" dist="38100" dir="2700000" algn="tl">
                    <a:srgbClr val="000000">
                      <a:alpha val="43137"/>
                    </a:srgbClr>
                  </a:outerShdw>
                </a:effectLst>
                <a:latin typeface="+mj-lt"/>
                <a:cs typeface="+mn-cs"/>
              </a:rPr>
              <a:t> </a:t>
            </a:r>
            <a:r>
              <a:rPr lang="en-US" sz="2800" b="1" dirty="0" err="1" smtClean="0">
                <a:effectLst>
                  <a:outerShdw blurRad="38100" dist="38100" dir="2700000" algn="tl">
                    <a:srgbClr val="000000">
                      <a:alpha val="43137"/>
                    </a:srgbClr>
                  </a:outerShdw>
                </a:effectLst>
                <a:latin typeface="+mj-lt"/>
                <a:cs typeface="+mn-cs"/>
              </a:rPr>
              <a:t>runtuh</a:t>
            </a:r>
            <a:r>
              <a:rPr lang="en-US" sz="2800" b="1" dirty="0" smtClean="0">
                <a:effectLst>
                  <a:outerShdw blurRad="38100" dist="38100" dir="2700000" algn="tl">
                    <a:srgbClr val="000000">
                      <a:alpha val="43137"/>
                    </a:srgbClr>
                  </a:outerShdw>
                </a:effectLst>
                <a:latin typeface="+mj-lt"/>
                <a:cs typeface="+mn-cs"/>
              </a:rPr>
              <a:t> </a:t>
            </a:r>
            <a:endParaRPr lang="en-US" sz="2800" b="1" dirty="0" smtClean="0">
              <a:effectLst>
                <a:outerShdw blurRad="38100" dist="38100" dir="2700000" algn="tl">
                  <a:srgbClr val="000000">
                    <a:alpha val="43137"/>
                  </a:srgbClr>
                </a:outerShdw>
              </a:effectLst>
              <a:latin typeface="+mj-lt"/>
              <a:cs typeface="+mn-cs"/>
            </a:endParaRPr>
          </a:p>
          <a:p>
            <a:pPr algn="ctr" fontAlgn="auto">
              <a:spcBef>
                <a:spcPts val="0"/>
              </a:spcBef>
              <a:spcAft>
                <a:spcPts val="0"/>
              </a:spcAft>
              <a:defRPr/>
            </a:pPr>
            <a:r>
              <a:rPr lang="en-US" sz="2800" b="1" dirty="0" err="1" smtClean="0">
                <a:effectLst>
                  <a:outerShdw blurRad="38100" dist="38100" dir="2700000" algn="tl">
                    <a:srgbClr val="000000">
                      <a:alpha val="43137"/>
                    </a:srgbClr>
                  </a:outerShdw>
                </a:effectLst>
                <a:latin typeface="+mj-lt"/>
                <a:cs typeface="+mn-cs"/>
              </a:rPr>
              <a:t>dan</a:t>
            </a:r>
            <a:r>
              <a:rPr lang="en-US" sz="2800" b="1" dirty="0" smtClean="0">
                <a:effectLst>
                  <a:outerShdw blurRad="38100" dist="38100" dir="2700000" algn="tl">
                    <a:srgbClr val="000000">
                      <a:alpha val="43137"/>
                    </a:srgbClr>
                  </a:outerShdw>
                </a:effectLst>
                <a:latin typeface="+mj-lt"/>
                <a:cs typeface="+mn-cs"/>
              </a:rPr>
              <a:t> </a:t>
            </a:r>
            <a:r>
              <a:rPr lang="en-US" sz="2800" b="1" dirty="0" err="1" smtClean="0">
                <a:effectLst>
                  <a:outerShdw blurRad="38100" dist="38100" dir="2700000" algn="tl">
                    <a:srgbClr val="000000">
                      <a:alpha val="43137"/>
                    </a:srgbClr>
                  </a:outerShdw>
                </a:effectLst>
                <a:latin typeface="+mj-lt"/>
                <a:cs typeface="+mn-cs"/>
              </a:rPr>
              <a:t>apa</a:t>
            </a:r>
            <a:r>
              <a:rPr lang="en-US" sz="2800" b="1" dirty="0" smtClean="0">
                <a:effectLst>
                  <a:outerShdw blurRad="38100" dist="38100" dir="2700000" algn="tl">
                    <a:srgbClr val="000000">
                      <a:alpha val="43137"/>
                    </a:srgbClr>
                  </a:outerShdw>
                </a:effectLst>
                <a:latin typeface="+mj-lt"/>
                <a:cs typeface="+mn-cs"/>
              </a:rPr>
              <a:t> yang </a:t>
            </a:r>
            <a:r>
              <a:rPr lang="en-US" sz="2800" b="1" dirty="0" err="1" smtClean="0">
                <a:effectLst>
                  <a:outerShdw blurRad="38100" dist="38100" dir="2700000" algn="tl">
                    <a:srgbClr val="000000">
                      <a:alpha val="43137"/>
                    </a:srgbClr>
                  </a:outerShdw>
                </a:effectLst>
                <a:latin typeface="+mj-lt"/>
                <a:cs typeface="+mn-cs"/>
              </a:rPr>
              <a:t>tiada</a:t>
            </a:r>
            <a:r>
              <a:rPr lang="en-US" sz="2800" b="1" dirty="0" smtClean="0">
                <a:effectLst>
                  <a:outerShdw blurRad="38100" dist="38100" dir="2700000" algn="tl">
                    <a:srgbClr val="000000">
                      <a:alpha val="43137"/>
                    </a:srgbClr>
                  </a:outerShdw>
                </a:effectLst>
                <a:latin typeface="+mj-lt"/>
                <a:cs typeface="+mn-cs"/>
              </a:rPr>
              <a:t> </a:t>
            </a:r>
            <a:r>
              <a:rPr lang="en-US" sz="2800" b="1" dirty="0" err="1" smtClean="0">
                <a:effectLst>
                  <a:outerShdw blurRad="38100" dist="38100" dir="2700000" algn="tl">
                    <a:srgbClr val="000000">
                      <a:alpha val="43137"/>
                    </a:srgbClr>
                  </a:outerShdw>
                </a:effectLst>
                <a:latin typeface="+mj-lt"/>
                <a:cs typeface="+mn-cs"/>
              </a:rPr>
              <a:t>pengawal</a:t>
            </a:r>
            <a:r>
              <a:rPr lang="en-US" sz="2800" b="1" dirty="0" smtClean="0">
                <a:effectLst>
                  <a:outerShdw blurRad="38100" dist="38100" dir="2700000" algn="tl">
                    <a:srgbClr val="000000">
                      <a:alpha val="43137"/>
                    </a:srgbClr>
                  </a:outerShdw>
                </a:effectLst>
                <a:latin typeface="+mj-lt"/>
                <a:cs typeface="+mn-cs"/>
              </a:rPr>
              <a:t> </a:t>
            </a:r>
            <a:r>
              <a:rPr lang="en-US" sz="2800" b="1" dirty="0" err="1" smtClean="0">
                <a:effectLst>
                  <a:outerShdw blurRad="38100" dist="38100" dir="2700000" algn="tl">
                    <a:srgbClr val="000000">
                      <a:alpha val="43137"/>
                    </a:srgbClr>
                  </a:outerShdw>
                </a:effectLst>
                <a:latin typeface="+mj-lt"/>
                <a:cs typeface="+mn-cs"/>
              </a:rPr>
              <a:t>akan</a:t>
            </a:r>
            <a:r>
              <a:rPr lang="en-US" sz="2800" b="1" dirty="0" smtClean="0">
                <a:effectLst>
                  <a:outerShdw blurRad="38100" dist="38100" dir="2700000" algn="tl">
                    <a:srgbClr val="000000">
                      <a:alpha val="43137"/>
                    </a:srgbClr>
                  </a:outerShdw>
                </a:effectLst>
                <a:latin typeface="+mj-lt"/>
                <a:cs typeface="+mn-cs"/>
              </a:rPr>
              <a:t> </a:t>
            </a:r>
            <a:r>
              <a:rPr lang="en-US" sz="2800" b="1" dirty="0" err="1" smtClean="0">
                <a:effectLst>
                  <a:outerShdw blurRad="38100" dist="38100" dir="2700000" algn="tl">
                    <a:srgbClr val="000000">
                      <a:alpha val="43137"/>
                    </a:srgbClr>
                  </a:outerShdw>
                </a:effectLst>
                <a:latin typeface="+mj-lt"/>
                <a:cs typeface="+mn-cs"/>
              </a:rPr>
              <a:t>terbiar</a:t>
            </a:r>
            <a:r>
              <a:rPr lang="en-US" sz="2800" b="1" dirty="0" smtClean="0">
                <a:effectLst>
                  <a:outerShdw blurRad="38100" dist="38100" dir="2700000" algn="tl">
                    <a:srgbClr val="000000">
                      <a:alpha val="43137"/>
                    </a:srgbClr>
                  </a:outerShdw>
                </a:effectLst>
                <a:latin typeface="+mj-lt"/>
                <a:cs typeface="+mn-cs"/>
              </a:rPr>
              <a:t>”.</a:t>
            </a:r>
            <a:endParaRPr lang="en-US" sz="2800" b="1" dirty="0">
              <a:effectLst>
                <a:outerShdw blurRad="38100" dist="38100" dir="2700000" algn="tl">
                  <a:srgbClr val="000000">
                    <a:alpha val="43137"/>
                  </a:srgbClr>
                </a:outerShdw>
              </a:effectLst>
              <a:latin typeface="+mj-lt"/>
              <a:cs typeface="+mn-cs"/>
            </a:endParaRPr>
          </a:p>
        </p:txBody>
      </p:sp>
      <p:sp>
        <p:nvSpPr>
          <p:cNvPr id="8" name="TextBox 7"/>
          <p:cNvSpPr txBox="1"/>
          <p:nvPr/>
        </p:nvSpPr>
        <p:spPr>
          <a:xfrm>
            <a:off x="1066800" y="3805237"/>
            <a:ext cx="7696200" cy="461963"/>
          </a:xfrm>
          <a:prstGeom prst="rect">
            <a:avLst/>
          </a:prstGeom>
          <a:noFill/>
        </p:spPr>
        <p:txBody>
          <a:bodyPr>
            <a:spAutoFit/>
          </a:bodyPr>
          <a:lstStyle/>
          <a:p>
            <a:pPr algn="ctr" fontAlgn="auto">
              <a:spcBef>
                <a:spcPts val="0"/>
              </a:spcBef>
              <a:spcAft>
                <a:spcPts val="0"/>
              </a:spcAft>
              <a:defRPr/>
            </a:pPr>
            <a:r>
              <a:rPr lang="en-US" sz="2400" b="1" dirty="0" err="1">
                <a:solidFill>
                  <a:srgbClr val="002060"/>
                </a:solidFill>
                <a:effectLst>
                  <a:outerShdw blurRad="38100" dist="38100" dir="2700000" algn="tl">
                    <a:srgbClr val="000000">
                      <a:alpha val="43137"/>
                    </a:srgbClr>
                  </a:outerShdw>
                </a:effectLst>
                <a:latin typeface="Lucida Calligraphy" pitchFamily="66" charset="0"/>
                <a:cs typeface="+mn-cs"/>
              </a:rPr>
              <a:t>Maksud</a:t>
            </a:r>
            <a:r>
              <a:rPr lang="en-US" sz="2400" b="1" dirty="0">
                <a:solidFill>
                  <a:srgbClr val="002060"/>
                </a:solidFill>
                <a:effectLst>
                  <a:outerShdw blurRad="38100" dist="38100" dir="2700000" algn="tl">
                    <a:srgbClr val="000000">
                      <a:alpha val="43137"/>
                    </a:srgbClr>
                  </a:outerShdw>
                </a:effectLst>
                <a:latin typeface="Lucida Calligraphy" pitchFamily="66" charset="0"/>
                <a:cs typeface="+mn-cs"/>
              </a:rPr>
              <a:t> </a:t>
            </a:r>
            <a:r>
              <a:rPr lang="en-US" sz="2400" b="1" dirty="0" err="1" smtClean="0">
                <a:solidFill>
                  <a:srgbClr val="002060"/>
                </a:solidFill>
                <a:effectLst>
                  <a:outerShdw blurRad="38100" dist="38100" dir="2700000" algn="tl">
                    <a:srgbClr val="000000">
                      <a:alpha val="43137"/>
                    </a:srgbClr>
                  </a:outerShdw>
                </a:effectLst>
                <a:latin typeface="Lucida Calligraphy" pitchFamily="66" charset="0"/>
                <a:cs typeface="+mn-cs"/>
              </a:rPr>
              <a:t>nya</a:t>
            </a:r>
            <a:r>
              <a:rPr lang="en-US" sz="2400" b="1" dirty="0" smtClean="0">
                <a:solidFill>
                  <a:srgbClr val="002060"/>
                </a:solidFill>
                <a:effectLst>
                  <a:outerShdw blurRad="38100" dist="38100" dir="2700000" algn="tl">
                    <a:srgbClr val="000000">
                      <a:alpha val="43137"/>
                    </a:srgbClr>
                  </a:outerShdw>
                </a:effectLst>
                <a:latin typeface="Lucida Calligraphy" pitchFamily="66" charset="0"/>
                <a:cs typeface="+mn-cs"/>
              </a:rPr>
              <a:t> </a:t>
            </a:r>
            <a:r>
              <a:rPr lang="en-US" sz="2400" b="1" dirty="0">
                <a:solidFill>
                  <a:srgbClr val="002060"/>
                </a:solidFill>
                <a:effectLst>
                  <a:outerShdw blurRad="38100" dist="38100" dir="2700000" algn="tl">
                    <a:srgbClr val="000000">
                      <a:alpha val="43137"/>
                    </a:srgbClr>
                  </a:outerShdw>
                </a:effectLst>
                <a:latin typeface="Lucida Calligraphy" pitchFamily="66" charset="0"/>
                <a:cs typeface="+mn-cs"/>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2">
            <a:lum bright="-10000"/>
          </a:blip>
          <a:srcRect/>
          <a:stretch>
            <a:fillRect/>
          </a:stretch>
        </p:blipFill>
        <p:spPr bwMode="auto">
          <a:xfrm>
            <a:off x="-28575" y="-23813"/>
            <a:ext cx="9201150" cy="6905626"/>
          </a:xfrm>
          <a:prstGeom prst="rect">
            <a:avLst/>
          </a:prstGeom>
          <a:noFill/>
          <a:ln w="9525">
            <a:noFill/>
            <a:miter lim="800000"/>
            <a:headEnd/>
            <a:tailEnd/>
          </a:ln>
        </p:spPr>
      </p:pic>
      <p:sp>
        <p:nvSpPr>
          <p:cNvPr id="3" name="TextBox 2"/>
          <p:cNvSpPr txBox="1"/>
          <p:nvPr/>
        </p:nvSpPr>
        <p:spPr>
          <a:xfrm>
            <a:off x="1066800" y="304800"/>
            <a:ext cx="7696200" cy="584200"/>
          </a:xfrm>
          <a:prstGeom prst="rect">
            <a:avLst/>
          </a:prstGeom>
          <a:noFill/>
        </p:spPr>
        <p:txBody>
          <a:bodyPr>
            <a:spAutoFit/>
          </a:bodyPr>
          <a:lstStyle/>
          <a:p>
            <a:pPr algn="ctr" fontAlgn="auto">
              <a:spcBef>
                <a:spcPts val="0"/>
              </a:spcBef>
              <a:spcAft>
                <a:spcPts val="0"/>
              </a:spcAft>
              <a:defRPr/>
            </a:pPr>
            <a:r>
              <a:rPr lang="en-US" sz="3200" b="1" dirty="0">
                <a:ln w="28575">
                  <a:solidFill>
                    <a:schemeClr val="tx1"/>
                  </a:solidFill>
                </a:ln>
                <a:solidFill>
                  <a:schemeClr val="bg1"/>
                </a:solidFill>
                <a:effectLst>
                  <a:outerShdw blurRad="38100" dist="38100" dir="2700000" algn="tl">
                    <a:srgbClr val="000000">
                      <a:alpha val="43137"/>
                    </a:srgbClr>
                  </a:outerShdw>
                </a:effectLst>
                <a:latin typeface="+mj-lt"/>
                <a:cs typeface="+mn-cs"/>
              </a:rPr>
              <a:t>Allah S.W.T. </a:t>
            </a:r>
            <a:r>
              <a:rPr lang="en-US" sz="3200" b="1" dirty="0" err="1">
                <a:ln w="28575">
                  <a:solidFill>
                    <a:schemeClr val="tx1"/>
                  </a:solidFill>
                </a:ln>
                <a:solidFill>
                  <a:schemeClr val="bg1"/>
                </a:solidFill>
                <a:effectLst>
                  <a:outerShdw blurRad="38100" dist="38100" dir="2700000" algn="tl">
                    <a:srgbClr val="000000">
                      <a:alpha val="43137"/>
                    </a:srgbClr>
                  </a:outerShdw>
                </a:effectLst>
                <a:latin typeface="+mj-lt"/>
                <a:cs typeface="+mn-cs"/>
              </a:rPr>
              <a:t>berfirman</a:t>
            </a:r>
            <a:r>
              <a:rPr lang="en-US" sz="3200" b="1" dirty="0">
                <a:ln w="28575">
                  <a:solidFill>
                    <a:schemeClr val="tx1"/>
                  </a:solidFill>
                </a:ln>
                <a:solidFill>
                  <a:schemeClr val="bg1"/>
                </a:solidFill>
                <a:effectLst>
                  <a:outerShdw blurRad="38100" dist="38100" dir="2700000" algn="tl">
                    <a:srgbClr val="000000">
                      <a:alpha val="43137"/>
                    </a:srgbClr>
                  </a:outerShdw>
                </a:effectLst>
                <a:latin typeface="+mj-lt"/>
                <a:cs typeface="+mn-cs"/>
              </a:rPr>
              <a:t> :</a:t>
            </a:r>
          </a:p>
        </p:txBody>
      </p:sp>
      <p:pic>
        <p:nvPicPr>
          <p:cNvPr id="36868" name="Picture 3"/>
          <p:cNvPicPr>
            <a:picLocks noChangeAspect="1" noChangeArrowheads="1"/>
          </p:cNvPicPr>
          <p:nvPr/>
        </p:nvPicPr>
        <p:blipFill>
          <a:blip r:embed="rId3"/>
          <a:srcRect/>
          <a:stretch>
            <a:fillRect/>
          </a:stretch>
        </p:blipFill>
        <p:spPr bwMode="auto">
          <a:xfrm>
            <a:off x="1096963" y="1600200"/>
            <a:ext cx="7437437" cy="3932238"/>
          </a:xfrm>
          <a:prstGeom prst="rect">
            <a:avLst/>
          </a:prstGeom>
          <a:noFill/>
          <a:ln w="9525">
            <a:noFill/>
            <a:miter lim="800000"/>
            <a:headEnd/>
            <a:tailEnd/>
          </a:ln>
        </p:spPr>
      </p:pic>
      <p:sp>
        <p:nvSpPr>
          <p:cNvPr id="7" name="Flowchart: Process 6"/>
          <p:cNvSpPr/>
          <p:nvPr/>
        </p:nvSpPr>
        <p:spPr>
          <a:xfrm>
            <a:off x="2362200" y="5943600"/>
            <a:ext cx="5029200" cy="533400"/>
          </a:xfrm>
          <a:prstGeom prst="flowChartProcess">
            <a:avLst/>
          </a:prstGeom>
          <a:solidFill>
            <a:srgbClr val="C0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fontAlgn="auto">
              <a:spcBef>
                <a:spcPts val="0"/>
              </a:spcBef>
              <a:spcAft>
                <a:spcPts val="0"/>
              </a:spcAft>
              <a:defRPr/>
            </a:pPr>
            <a:r>
              <a:rPr lang="en-US" sz="2400" b="1" dirty="0" err="1">
                <a:effectLst>
                  <a:outerShdw blurRad="38100" dist="38100" dir="2700000" algn="tl">
                    <a:srgbClr val="000000">
                      <a:alpha val="43137"/>
                    </a:srgbClr>
                  </a:outerShdw>
                </a:effectLst>
              </a:rPr>
              <a:t>Surah</a:t>
            </a:r>
            <a:r>
              <a:rPr lang="en-US" sz="2400" b="1" dirty="0">
                <a:effectLst>
                  <a:outerShdw blurRad="38100" dist="38100" dir="2700000" algn="tl">
                    <a:srgbClr val="000000">
                      <a:alpha val="43137"/>
                    </a:srgbClr>
                  </a:outerShdw>
                </a:effectLst>
              </a:rPr>
              <a:t> Ali </a:t>
            </a:r>
            <a:r>
              <a:rPr lang="en-US" sz="2400" b="1" dirty="0" err="1">
                <a:effectLst>
                  <a:outerShdw blurRad="38100" dist="38100" dir="2700000" algn="tl">
                    <a:srgbClr val="000000">
                      <a:alpha val="43137"/>
                    </a:srgbClr>
                  </a:outerShdw>
                </a:effectLst>
              </a:rPr>
              <a:t>Imran</a:t>
            </a:r>
            <a:r>
              <a:rPr lang="en-US" sz="2400" b="1" dirty="0">
                <a:effectLst>
                  <a:outerShdw blurRad="38100" dist="38100" dir="2700000" algn="tl">
                    <a:srgbClr val="000000">
                      <a:alpha val="43137"/>
                    </a:srgbClr>
                  </a:outerShdw>
                </a:effectLst>
              </a:rPr>
              <a:t> : </a:t>
            </a:r>
            <a:r>
              <a:rPr lang="en-US" sz="2400" b="1" dirty="0" err="1">
                <a:effectLst>
                  <a:outerShdw blurRad="38100" dist="38100" dir="2700000" algn="tl">
                    <a:srgbClr val="000000">
                      <a:alpha val="43137"/>
                    </a:srgbClr>
                  </a:outerShdw>
                </a:effectLst>
              </a:rPr>
              <a:t>Ayat</a:t>
            </a:r>
            <a:r>
              <a:rPr lang="en-US" sz="2400" b="1" dirty="0">
                <a:effectLst>
                  <a:outerShdw blurRad="38100" dist="38100" dir="2700000" algn="tl">
                    <a:srgbClr val="000000">
                      <a:alpha val="43137"/>
                    </a:srgbClr>
                  </a:outerShdw>
                </a:effectLst>
              </a:rPr>
              <a:t> 26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2"/>
          <a:srcRect/>
          <a:stretch>
            <a:fillRect/>
          </a:stretch>
        </p:blipFill>
        <p:spPr bwMode="auto">
          <a:xfrm>
            <a:off x="-28575" y="-23813"/>
            <a:ext cx="9201150" cy="6905626"/>
          </a:xfrm>
          <a:prstGeom prst="rect">
            <a:avLst/>
          </a:prstGeom>
          <a:noFill/>
          <a:ln w="9525">
            <a:noFill/>
            <a:miter lim="800000"/>
            <a:headEnd/>
            <a:tailEnd/>
          </a:ln>
        </p:spPr>
      </p:pic>
      <p:sp>
        <p:nvSpPr>
          <p:cNvPr id="3" name="TextBox 2"/>
          <p:cNvSpPr txBox="1"/>
          <p:nvPr/>
        </p:nvSpPr>
        <p:spPr>
          <a:xfrm>
            <a:off x="1066800" y="304800"/>
            <a:ext cx="7696200" cy="584200"/>
          </a:xfrm>
          <a:prstGeom prst="rect">
            <a:avLst/>
          </a:prstGeom>
          <a:noFill/>
        </p:spPr>
        <p:txBody>
          <a:bodyPr>
            <a:spAutoFit/>
          </a:bodyPr>
          <a:lstStyle/>
          <a:p>
            <a:pPr algn="ctr" fontAlgn="auto">
              <a:spcBef>
                <a:spcPts val="0"/>
              </a:spcBef>
              <a:spcAft>
                <a:spcPts val="0"/>
              </a:spcAft>
              <a:defRPr/>
            </a:pPr>
            <a:r>
              <a:rPr lang="en-US" sz="3200" b="1" dirty="0" err="1">
                <a:solidFill>
                  <a:srgbClr val="002060"/>
                </a:solidFill>
                <a:effectLst>
                  <a:outerShdw blurRad="38100" dist="38100" dir="2700000" algn="tl">
                    <a:srgbClr val="000000">
                      <a:alpha val="43137"/>
                    </a:srgbClr>
                  </a:outerShdw>
                </a:effectLst>
                <a:latin typeface="Lucida Calligraphy" pitchFamily="66" charset="0"/>
                <a:cs typeface="+mn-cs"/>
              </a:rPr>
              <a:t>Maksud</a:t>
            </a:r>
            <a:r>
              <a:rPr lang="en-US" sz="3200" b="1" dirty="0">
                <a:solidFill>
                  <a:srgbClr val="002060"/>
                </a:solidFill>
                <a:effectLst>
                  <a:outerShdw blurRad="38100" dist="38100" dir="2700000" algn="tl">
                    <a:srgbClr val="000000">
                      <a:alpha val="43137"/>
                    </a:srgbClr>
                  </a:outerShdw>
                </a:effectLst>
                <a:latin typeface="Lucida Calligraphy" pitchFamily="66" charset="0"/>
                <a:cs typeface="+mn-cs"/>
              </a:rPr>
              <a:t> </a:t>
            </a:r>
            <a:r>
              <a:rPr lang="en-US" sz="3200" b="1" dirty="0" err="1">
                <a:solidFill>
                  <a:srgbClr val="002060"/>
                </a:solidFill>
                <a:effectLst>
                  <a:outerShdw blurRad="38100" dist="38100" dir="2700000" algn="tl">
                    <a:srgbClr val="000000">
                      <a:alpha val="43137"/>
                    </a:srgbClr>
                  </a:outerShdw>
                </a:effectLst>
                <a:latin typeface="Lucida Calligraphy" pitchFamily="66" charset="0"/>
                <a:cs typeface="+mn-cs"/>
              </a:rPr>
              <a:t>Ayat</a:t>
            </a:r>
            <a:r>
              <a:rPr lang="en-US" sz="3200" b="1" dirty="0">
                <a:solidFill>
                  <a:srgbClr val="002060"/>
                </a:solidFill>
                <a:effectLst>
                  <a:outerShdw blurRad="38100" dist="38100" dir="2700000" algn="tl">
                    <a:srgbClr val="000000">
                      <a:alpha val="43137"/>
                    </a:srgbClr>
                  </a:outerShdw>
                </a:effectLst>
                <a:latin typeface="Lucida Calligraphy" pitchFamily="66" charset="0"/>
                <a:cs typeface="+mn-cs"/>
              </a:rPr>
              <a:t> :</a:t>
            </a:r>
          </a:p>
        </p:txBody>
      </p:sp>
      <p:sp>
        <p:nvSpPr>
          <p:cNvPr id="4" name="Rectangle 3"/>
          <p:cNvSpPr/>
          <p:nvPr/>
        </p:nvSpPr>
        <p:spPr>
          <a:xfrm>
            <a:off x="1066800" y="1290221"/>
            <a:ext cx="7467600" cy="5262979"/>
          </a:xfrm>
          <a:prstGeom prst="rect">
            <a:avLst/>
          </a:prstGeom>
        </p:spPr>
        <p:txBody>
          <a:bodyPr>
            <a:spAutoFit/>
          </a:bodyPr>
          <a:lstStyle/>
          <a:p>
            <a:pPr algn="ctr" fontAlgn="auto">
              <a:spcBef>
                <a:spcPts val="0"/>
              </a:spcBef>
              <a:spcAft>
                <a:spcPts val="0"/>
              </a:spcAft>
              <a:defRPr/>
            </a:pPr>
            <a:r>
              <a:rPr lang="en-US" sz="2400" b="1" dirty="0">
                <a:effectLst>
                  <a:outerShdw blurRad="38100" dist="38100" dir="2700000" algn="tl">
                    <a:srgbClr val="000000">
                      <a:alpha val="43137"/>
                    </a:srgbClr>
                  </a:outerShdw>
                </a:effectLst>
                <a:latin typeface="+mj-lt"/>
                <a:cs typeface="+mn-cs"/>
              </a:rPr>
              <a:t>“</a:t>
            </a:r>
            <a:r>
              <a:rPr lang="en-US" sz="2400" b="1" dirty="0" err="1">
                <a:effectLst>
                  <a:outerShdw blurRad="38100" dist="38100" dir="2700000" algn="tl">
                    <a:srgbClr val="000000">
                      <a:alpha val="43137"/>
                    </a:srgbClr>
                  </a:outerShdw>
                </a:effectLst>
                <a:latin typeface="+mj-lt"/>
                <a:cs typeface="+mn-cs"/>
              </a:rPr>
              <a:t>Katakanlah</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wahai</a:t>
            </a:r>
            <a:r>
              <a:rPr lang="en-US" sz="2400" b="1" dirty="0">
                <a:effectLst>
                  <a:outerShdw blurRad="38100" dist="38100" dir="2700000" algn="tl">
                    <a:srgbClr val="000000">
                      <a:alpha val="43137"/>
                    </a:srgbClr>
                  </a:outerShdw>
                </a:effectLst>
                <a:latin typeface="+mj-lt"/>
                <a:cs typeface="+mn-cs"/>
              </a:rPr>
              <a:t> Muhammad): </a:t>
            </a:r>
            <a:endParaRPr lang="en-US" sz="2400" b="1" dirty="0" smtClean="0">
              <a:effectLst>
                <a:outerShdw blurRad="38100" dist="38100" dir="2700000" algn="tl">
                  <a:srgbClr val="000000">
                    <a:alpha val="43137"/>
                  </a:srgbClr>
                </a:outerShdw>
              </a:effectLst>
              <a:latin typeface="+mj-lt"/>
              <a:cs typeface="+mn-cs"/>
            </a:endParaRPr>
          </a:p>
          <a:p>
            <a:pPr algn="ctr" fontAlgn="auto">
              <a:spcBef>
                <a:spcPts val="0"/>
              </a:spcBef>
              <a:spcAft>
                <a:spcPts val="0"/>
              </a:spcAft>
              <a:defRPr/>
            </a:pPr>
            <a:r>
              <a:rPr lang="en-US" sz="2400" b="1" dirty="0" smtClean="0">
                <a:effectLst>
                  <a:outerShdw blurRad="38100" dist="38100" dir="2700000" algn="tl">
                    <a:srgbClr val="000000">
                      <a:alpha val="43137"/>
                    </a:srgbClr>
                  </a:outerShdw>
                </a:effectLst>
                <a:latin typeface="+mj-lt"/>
                <a:cs typeface="+mn-cs"/>
              </a:rPr>
              <a:t>"</a:t>
            </a:r>
            <a:r>
              <a:rPr lang="en-US" sz="2400" b="1" dirty="0" err="1">
                <a:effectLst>
                  <a:outerShdw blurRad="38100" dist="38100" dir="2700000" algn="tl">
                    <a:srgbClr val="000000">
                      <a:alpha val="43137"/>
                    </a:srgbClr>
                  </a:outerShdw>
                </a:effectLst>
                <a:latin typeface="+mj-lt"/>
                <a:cs typeface="+mn-cs"/>
              </a:rPr>
              <a:t>Wahai</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Tuhan</a:t>
            </a:r>
            <a:r>
              <a:rPr lang="en-US" sz="2400" b="1" dirty="0">
                <a:effectLst>
                  <a:outerShdw blurRad="38100" dist="38100" dir="2700000" algn="tl">
                    <a:srgbClr val="000000">
                      <a:alpha val="43137"/>
                    </a:srgbClr>
                  </a:outerShdw>
                </a:effectLst>
                <a:latin typeface="+mj-lt"/>
                <a:cs typeface="+mn-cs"/>
              </a:rPr>
              <a:t> yang </a:t>
            </a:r>
            <a:r>
              <a:rPr lang="en-US" sz="2400" b="1" dirty="0" err="1">
                <a:effectLst>
                  <a:outerShdw blurRad="38100" dist="38100" dir="2700000" algn="tl">
                    <a:srgbClr val="000000">
                      <a:alpha val="43137"/>
                    </a:srgbClr>
                  </a:outerShdw>
                </a:effectLst>
                <a:latin typeface="+mj-lt"/>
                <a:cs typeface="+mn-cs"/>
              </a:rPr>
              <a:t>mempunyai</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kuasa</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pemerintahan</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Engkaulah</a:t>
            </a:r>
            <a:r>
              <a:rPr lang="en-US" sz="2400" b="1" dirty="0">
                <a:effectLst>
                  <a:outerShdw blurRad="38100" dist="38100" dir="2700000" algn="tl">
                    <a:srgbClr val="000000">
                      <a:alpha val="43137"/>
                    </a:srgbClr>
                  </a:outerShdw>
                </a:effectLst>
                <a:latin typeface="+mj-lt"/>
                <a:cs typeface="+mn-cs"/>
              </a:rPr>
              <a:t> yang </a:t>
            </a:r>
            <a:r>
              <a:rPr lang="en-US" sz="2400" b="1" dirty="0" err="1">
                <a:effectLst>
                  <a:outerShdw blurRad="38100" dist="38100" dir="2700000" algn="tl">
                    <a:srgbClr val="000000">
                      <a:alpha val="43137"/>
                    </a:srgbClr>
                  </a:outerShdw>
                </a:effectLst>
                <a:latin typeface="+mj-lt"/>
                <a:cs typeface="+mn-cs"/>
              </a:rPr>
              <a:t>memberi</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kuasa</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pemerintahan</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kepada</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sesiapa</a:t>
            </a:r>
            <a:r>
              <a:rPr lang="en-US" sz="2400" b="1" dirty="0">
                <a:effectLst>
                  <a:outerShdw blurRad="38100" dist="38100" dir="2700000" algn="tl">
                    <a:srgbClr val="000000">
                      <a:alpha val="43137"/>
                    </a:srgbClr>
                  </a:outerShdw>
                </a:effectLst>
                <a:latin typeface="+mj-lt"/>
                <a:cs typeface="+mn-cs"/>
              </a:rPr>
              <a:t> yang </a:t>
            </a:r>
            <a:r>
              <a:rPr lang="en-US" sz="2400" b="1" dirty="0" err="1">
                <a:effectLst>
                  <a:outerShdw blurRad="38100" dist="38100" dir="2700000" algn="tl">
                    <a:srgbClr val="000000">
                      <a:alpha val="43137"/>
                    </a:srgbClr>
                  </a:outerShdw>
                </a:effectLst>
                <a:latin typeface="+mj-lt"/>
                <a:cs typeface="+mn-cs"/>
              </a:rPr>
              <a:t>Engkau</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kehendaki</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dan</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Engkaulah</a:t>
            </a:r>
            <a:r>
              <a:rPr lang="en-US" sz="2400" b="1" dirty="0">
                <a:effectLst>
                  <a:outerShdw blurRad="38100" dist="38100" dir="2700000" algn="tl">
                    <a:srgbClr val="000000">
                      <a:alpha val="43137"/>
                    </a:srgbClr>
                  </a:outerShdw>
                </a:effectLst>
                <a:latin typeface="+mj-lt"/>
                <a:cs typeface="+mn-cs"/>
              </a:rPr>
              <a:t> yang </a:t>
            </a:r>
            <a:r>
              <a:rPr lang="en-US" sz="2400" b="1" dirty="0" err="1">
                <a:effectLst>
                  <a:outerShdw blurRad="38100" dist="38100" dir="2700000" algn="tl">
                    <a:srgbClr val="000000">
                      <a:alpha val="43137"/>
                    </a:srgbClr>
                  </a:outerShdw>
                </a:effectLst>
                <a:latin typeface="+mj-lt"/>
                <a:cs typeface="+mn-cs"/>
              </a:rPr>
              <a:t>mencabut</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kuasa</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pemerintahan</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dari</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sesiapa</a:t>
            </a:r>
            <a:r>
              <a:rPr lang="en-US" sz="2400" b="1" dirty="0">
                <a:effectLst>
                  <a:outerShdw blurRad="38100" dist="38100" dir="2700000" algn="tl">
                    <a:srgbClr val="000000">
                      <a:alpha val="43137"/>
                    </a:srgbClr>
                  </a:outerShdw>
                </a:effectLst>
                <a:latin typeface="+mj-lt"/>
                <a:cs typeface="+mn-cs"/>
              </a:rPr>
              <a:t> yang </a:t>
            </a:r>
            <a:r>
              <a:rPr lang="en-US" sz="2400" b="1" dirty="0" err="1">
                <a:effectLst>
                  <a:outerShdw blurRad="38100" dist="38100" dir="2700000" algn="tl">
                    <a:srgbClr val="000000">
                      <a:alpha val="43137"/>
                    </a:srgbClr>
                  </a:outerShdw>
                </a:effectLst>
                <a:latin typeface="+mj-lt"/>
                <a:cs typeface="+mn-cs"/>
              </a:rPr>
              <a:t>Engkau</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kehendaki</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Engkaulah</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juga</a:t>
            </a:r>
            <a:r>
              <a:rPr lang="en-US" sz="2400" b="1" dirty="0">
                <a:effectLst>
                  <a:outerShdw blurRad="38100" dist="38100" dir="2700000" algn="tl">
                    <a:srgbClr val="000000">
                      <a:alpha val="43137"/>
                    </a:srgbClr>
                  </a:outerShdw>
                </a:effectLst>
                <a:latin typeface="+mj-lt"/>
                <a:cs typeface="+mn-cs"/>
              </a:rPr>
              <a:t> yang </a:t>
            </a:r>
            <a:r>
              <a:rPr lang="en-US" sz="2400" b="1" dirty="0" err="1">
                <a:effectLst>
                  <a:outerShdw blurRad="38100" dist="38100" dir="2700000" algn="tl">
                    <a:srgbClr val="000000">
                      <a:alpha val="43137"/>
                    </a:srgbClr>
                  </a:outerShdw>
                </a:effectLst>
                <a:latin typeface="+mj-lt"/>
                <a:cs typeface="+mn-cs"/>
              </a:rPr>
              <a:t>memuliakan</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sesiapa</a:t>
            </a:r>
            <a:r>
              <a:rPr lang="en-US" sz="2400" b="1" dirty="0">
                <a:effectLst>
                  <a:outerShdw blurRad="38100" dist="38100" dir="2700000" algn="tl">
                    <a:srgbClr val="000000">
                      <a:alpha val="43137"/>
                    </a:srgbClr>
                  </a:outerShdw>
                </a:effectLst>
                <a:latin typeface="+mj-lt"/>
                <a:cs typeface="+mn-cs"/>
              </a:rPr>
              <a:t> yang </a:t>
            </a:r>
            <a:r>
              <a:rPr lang="en-US" sz="2400" b="1" dirty="0" err="1">
                <a:effectLst>
                  <a:outerShdw blurRad="38100" dist="38100" dir="2700000" algn="tl">
                    <a:srgbClr val="000000">
                      <a:alpha val="43137"/>
                    </a:srgbClr>
                  </a:outerShdw>
                </a:effectLst>
                <a:latin typeface="+mj-lt"/>
                <a:cs typeface="+mn-cs"/>
              </a:rPr>
              <a:t>Engkau</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kehendaki</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dan</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Engkaulah</a:t>
            </a:r>
            <a:r>
              <a:rPr lang="en-US" sz="2400" b="1" dirty="0">
                <a:effectLst>
                  <a:outerShdw blurRad="38100" dist="38100" dir="2700000" algn="tl">
                    <a:srgbClr val="000000">
                      <a:alpha val="43137"/>
                    </a:srgbClr>
                  </a:outerShdw>
                </a:effectLst>
                <a:latin typeface="+mj-lt"/>
                <a:cs typeface="+mn-cs"/>
              </a:rPr>
              <a:t> yang </a:t>
            </a:r>
            <a:r>
              <a:rPr lang="en-US" sz="2400" b="1" dirty="0" err="1">
                <a:effectLst>
                  <a:outerShdw blurRad="38100" dist="38100" dir="2700000" algn="tl">
                    <a:srgbClr val="000000">
                      <a:alpha val="43137"/>
                    </a:srgbClr>
                  </a:outerShdw>
                </a:effectLst>
                <a:latin typeface="+mj-lt"/>
                <a:cs typeface="+mn-cs"/>
              </a:rPr>
              <a:t>menghina</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sesiapa</a:t>
            </a:r>
            <a:r>
              <a:rPr lang="en-US" sz="2400" b="1" dirty="0">
                <a:effectLst>
                  <a:outerShdw blurRad="38100" dist="38100" dir="2700000" algn="tl">
                    <a:srgbClr val="000000">
                      <a:alpha val="43137"/>
                    </a:srgbClr>
                  </a:outerShdw>
                </a:effectLst>
                <a:latin typeface="+mj-lt"/>
                <a:cs typeface="+mn-cs"/>
              </a:rPr>
              <a:t> yang </a:t>
            </a:r>
            <a:r>
              <a:rPr lang="en-US" sz="2400" b="1" dirty="0" err="1">
                <a:effectLst>
                  <a:outerShdw blurRad="38100" dist="38100" dir="2700000" algn="tl">
                    <a:srgbClr val="000000">
                      <a:alpha val="43137"/>
                    </a:srgbClr>
                  </a:outerShdw>
                </a:effectLst>
                <a:latin typeface="+mj-lt"/>
                <a:cs typeface="+mn-cs"/>
              </a:rPr>
              <a:t>Engkau</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kehendaki</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Dalam</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kekuasaan</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Engkaulah</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sahaja</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adanya</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segala</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kebaikan</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Sesungguhnya</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Engkau</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Maha</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Kuasa</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atas</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segala</a:t>
            </a:r>
            <a:r>
              <a:rPr lang="en-US" sz="2400" b="1" dirty="0">
                <a:effectLst>
                  <a:outerShdw blurRad="38100" dist="38100" dir="2700000" algn="tl">
                    <a:srgbClr val="000000">
                      <a:alpha val="43137"/>
                    </a:srgbClr>
                  </a:outerShdw>
                </a:effectLst>
                <a:latin typeface="+mj-lt"/>
                <a:cs typeface="+mn-cs"/>
              </a:rPr>
              <a:t> </a:t>
            </a:r>
            <a:r>
              <a:rPr lang="en-US" sz="2400" b="1" dirty="0" err="1">
                <a:effectLst>
                  <a:outerShdw blurRad="38100" dist="38100" dir="2700000" algn="tl">
                    <a:srgbClr val="000000">
                      <a:alpha val="43137"/>
                    </a:srgbClr>
                  </a:outerShdw>
                </a:effectLst>
                <a:latin typeface="+mj-lt"/>
                <a:cs typeface="+mn-cs"/>
              </a:rPr>
              <a:t>sesuatu</a:t>
            </a:r>
            <a:r>
              <a:rPr lang="en-US" sz="2400" b="1" dirty="0">
                <a:effectLst>
                  <a:outerShdw blurRad="38100" dist="38100" dir="2700000" algn="tl">
                    <a:srgbClr val="000000">
                      <a:alpha val="43137"/>
                    </a:srgbClr>
                  </a:outerShdw>
                </a:effectLst>
                <a:latin typeface="+mj-lt"/>
                <a:cs typeface="+mn-cs"/>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3813" y="-23813"/>
            <a:ext cx="9191626" cy="6905626"/>
          </a:xfrm>
          <a:prstGeom prst="rect">
            <a:avLst/>
          </a:prstGeom>
          <a:noFill/>
          <a:ln w="9525">
            <a:noFill/>
            <a:miter lim="800000"/>
            <a:headEnd/>
            <a:tailEnd/>
          </a:ln>
        </p:spPr>
      </p:pic>
      <p:sp>
        <p:nvSpPr>
          <p:cNvPr id="5" name="Rectangle 4"/>
          <p:cNvSpPr/>
          <p:nvPr/>
        </p:nvSpPr>
        <p:spPr>
          <a:xfrm>
            <a:off x="990600" y="1847195"/>
            <a:ext cx="7501890" cy="4031873"/>
          </a:xfrm>
          <a:prstGeom prst="rect">
            <a:avLst/>
          </a:prstGeom>
        </p:spPr>
        <p:txBody>
          <a:bodyPr wrap="square">
            <a:spAutoFit/>
          </a:bodyPr>
          <a:lstStyle/>
          <a:p>
            <a:pPr algn="ctr">
              <a:defRPr/>
            </a:pPr>
            <a:r>
              <a:rPr lang="en-US" sz="3200" b="1" dirty="0" err="1">
                <a:ln>
                  <a:solidFill>
                    <a:schemeClr val="tx1"/>
                  </a:solidFill>
                </a:ln>
                <a:solidFill>
                  <a:srgbClr val="FF3300"/>
                </a:solidFill>
                <a:effectLst>
                  <a:outerShdw blurRad="38100" dist="38100" dir="2700000" algn="tl">
                    <a:srgbClr val="C0C0C0"/>
                  </a:outerShdw>
                </a:effectLst>
                <a:latin typeface="+mj-lt"/>
                <a:cs typeface="Arial" charset="0"/>
              </a:rPr>
              <a:t>Aamiin</a:t>
            </a:r>
            <a:r>
              <a:rPr lang="en-US" sz="3200" b="1" dirty="0">
                <a:ln>
                  <a:solidFill>
                    <a:schemeClr val="tx1"/>
                  </a:solidFill>
                </a:ln>
                <a:solidFill>
                  <a:srgbClr val="FF3300"/>
                </a:solidFill>
                <a:effectLst>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outerShdw blurRad="38100" dist="38100" dir="2700000" algn="tl">
                    <a:srgbClr val="C0C0C0"/>
                  </a:outerShdw>
                </a:effectLst>
                <a:latin typeface="+mj-lt"/>
                <a:cs typeface="Arial" charset="0"/>
              </a:rPr>
              <a:t>Ya</a:t>
            </a:r>
            <a:r>
              <a:rPr lang="en-US" sz="3200" b="1" dirty="0">
                <a:ln>
                  <a:solidFill>
                    <a:schemeClr val="tx1"/>
                  </a:solidFill>
                </a:ln>
                <a:solidFill>
                  <a:srgbClr val="FF3300"/>
                </a:solidFill>
                <a:effectLst>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outerShdw blurRad="38100" dist="38100" dir="2700000" algn="tl">
                    <a:srgbClr val="C0C0C0"/>
                  </a:outerShdw>
                </a:effectLst>
                <a:latin typeface="+mj-lt"/>
                <a:cs typeface="Arial" charset="0"/>
              </a:rPr>
              <a:t>Rabbal</a:t>
            </a:r>
            <a:r>
              <a:rPr lang="en-US" sz="3200" b="1" dirty="0">
                <a:ln>
                  <a:solidFill>
                    <a:schemeClr val="tx1"/>
                  </a:solidFill>
                </a:ln>
                <a:solidFill>
                  <a:srgbClr val="FF3300"/>
                </a:solidFill>
                <a:effectLst>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outerShdw blurRad="38100" dist="38100" dir="2700000" algn="tl">
                    <a:srgbClr val="C0C0C0"/>
                  </a:outerShdw>
                </a:effectLst>
                <a:latin typeface="+mj-lt"/>
                <a:cs typeface="Arial" charset="0"/>
              </a:rPr>
              <a:t>Aalamin</a:t>
            </a:r>
            <a:r>
              <a:rPr lang="en-US" sz="3200" b="1" dirty="0">
                <a:ln>
                  <a:solidFill>
                    <a:schemeClr val="tx1"/>
                  </a:solidFill>
                </a:ln>
                <a:solidFill>
                  <a:srgbClr val="FF3300"/>
                </a:solidFill>
                <a:effectLst>
                  <a:outerShdw blurRad="38100" dist="38100" dir="2700000" algn="tl">
                    <a:srgbClr val="C0C0C0"/>
                  </a:outerShdw>
                </a:effectLst>
                <a:latin typeface="+mj-lt"/>
                <a:cs typeface="Arial" charset="0"/>
              </a:rPr>
              <a:t>..</a:t>
            </a:r>
          </a:p>
          <a:p>
            <a:pPr algn="ctr">
              <a:defRPr/>
            </a:pPr>
            <a:r>
              <a:rPr lang="en-US" sz="3200" b="1" dirty="0">
                <a:ln>
                  <a:solidFill>
                    <a:schemeClr val="tx1"/>
                  </a:solidFill>
                </a:ln>
                <a:solidFill>
                  <a:srgbClr val="FF3300"/>
                </a:solidFill>
                <a:effectLst>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outerShdw blurRad="38100" dist="38100" dir="2700000" algn="tl">
                    <a:srgbClr val="C0C0C0"/>
                  </a:outerShdw>
                </a:effectLst>
                <a:latin typeface="+mj-lt"/>
                <a:cs typeface="Arial" charset="0"/>
              </a:rPr>
              <a:t>Tuhan</a:t>
            </a:r>
            <a:r>
              <a:rPr lang="en-US" sz="3200" b="1" dirty="0">
                <a:ln>
                  <a:solidFill>
                    <a:schemeClr val="tx1"/>
                  </a:solidFill>
                </a:ln>
                <a:solidFill>
                  <a:srgbClr val="FF3300"/>
                </a:solidFill>
                <a:effectLst>
                  <a:outerShdw blurRad="38100" dist="38100" dir="2700000" algn="tl">
                    <a:srgbClr val="C0C0C0"/>
                  </a:outerShdw>
                </a:effectLst>
                <a:latin typeface="+mj-lt"/>
                <a:cs typeface="Arial" charset="0"/>
              </a:rPr>
              <a:t> Yang </a:t>
            </a:r>
            <a:r>
              <a:rPr lang="en-US" sz="3200" b="1" dirty="0" err="1">
                <a:ln>
                  <a:solidFill>
                    <a:schemeClr val="tx1"/>
                  </a:solidFill>
                </a:ln>
                <a:solidFill>
                  <a:srgbClr val="FF3300"/>
                </a:solidFill>
                <a:effectLst>
                  <a:outerShdw blurRad="38100" dist="38100" dir="2700000" algn="tl">
                    <a:srgbClr val="C0C0C0"/>
                  </a:outerShdw>
                </a:effectLst>
                <a:latin typeface="+mj-lt"/>
                <a:cs typeface="Arial" charset="0"/>
              </a:rPr>
              <a:t>Memperkenankan</a:t>
            </a:r>
            <a:r>
              <a:rPr lang="en-US" sz="3200" b="1" dirty="0">
                <a:ln>
                  <a:solidFill>
                    <a:schemeClr val="tx1"/>
                  </a:solidFill>
                </a:ln>
                <a:solidFill>
                  <a:srgbClr val="FF3300"/>
                </a:solidFill>
                <a:effectLst>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outerShdw blurRad="38100" dist="38100" dir="2700000" algn="tl">
                    <a:srgbClr val="C0C0C0"/>
                  </a:outerShdw>
                </a:effectLst>
                <a:latin typeface="+mj-lt"/>
                <a:cs typeface="Arial" charset="0"/>
              </a:rPr>
              <a:t>Doa</a:t>
            </a:r>
            <a:r>
              <a:rPr lang="en-US" sz="3200" b="1" dirty="0">
                <a:ln>
                  <a:solidFill>
                    <a:schemeClr val="tx1"/>
                  </a:solidFill>
                </a:ln>
                <a:solidFill>
                  <a:srgbClr val="FF3300"/>
                </a:solidFill>
                <a:effectLst>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outerShdw blurRad="38100" dist="38100" dir="2700000" algn="tl">
                    <a:srgbClr val="C0C0C0"/>
                  </a:outerShdw>
                </a:effectLst>
                <a:latin typeface="+mj-lt"/>
                <a:cs typeface="Arial" charset="0"/>
              </a:rPr>
              <a:t>Orang-orang</a:t>
            </a:r>
            <a:r>
              <a:rPr lang="en-US" sz="3200" b="1" dirty="0">
                <a:ln>
                  <a:solidFill>
                    <a:schemeClr val="tx1"/>
                  </a:solidFill>
                </a:ln>
                <a:solidFill>
                  <a:srgbClr val="FF3300"/>
                </a:solidFill>
                <a:effectLst>
                  <a:outerShdw blurRad="38100" dist="38100" dir="2700000" algn="tl">
                    <a:srgbClr val="C0C0C0"/>
                  </a:outerShdw>
                </a:effectLst>
                <a:latin typeface="+mj-lt"/>
                <a:cs typeface="Arial" charset="0"/>
              </a:rPr>
              <a:t> Yang  </a:t>
            </a:r>
            <a:r>
              <a:rPr lang="en-US" sz="3200" b="1" dirty="0" err="1">
                <a:ln>
                  <a:solidFill>
                    <a:schemeClr val="tx1"/>
                  </a:solidFill>
                </a:ln>
                <a:solidFill>
                  <a:srgbClr val="FF3300"/>
                </a:solidFill>
                <a:effectLst>
                  <a:outerShdw blurRad="38100" dist="38100" dir="2700000" algn="tl">
                    <a:srgbClr val="C0C0C0"/>
                  </a:outerShdw>
                </a:effectLst>
                <a:latin typeface="+mj-lt"/>
                <a:cs typeface="Arial" charset="0"/>
              </a:rPr>
              <a:t>Taat</a:t>
            </a:r>
            <a:r>
              <a:rPr lang="en-US" sz="3200" b="1" dirty="0">
                <a:ln>
                  <a:solidFill>
                    <a:schemeClr val="tx1"/>
                  </a:solidFill>
                </a:ln>
                <a:solidFill>
                  <a:srgbClr val="FF3300"/>
                </a:solidFill>
                <a:effectLst>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outerShdw blurRad="38100" dist="38100" dir="2700000" algn="tl">
                    <a:srgbClr val="C0C0C0"/>
                  </a:outerShdw>
                </a:effectLst>
                <a:latin typeface="+mj-lt"/>
                <a:cs typeface="Arial" charset="0"/>
              </a:rPr>
              <a:t>Berilah</a:t>
            </a:r>
            <a:r>
              <a:rPr lang="en-US" sz="3200" b="1" dirty="0">
                <a:ln>
                  <a:solidFill>
                    <a:schemeClr val="tx1"/>
                  </a:solidFill>
                </a:ln>
                <a:solidFill>
                  <a:srgbClr val="FF3300"/>
                </a:solidFill>
                <a:effectLst>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outerShdw blurRad="38100" dist="38100" dir="2700000" algn="tl">
                    <a:srgbClr val="C0C0C0"/>
                  </a:outerShdw>
                </a:effectLst>
                <a:latin typeface="+mj-lt"/>
                <a:cs typeface="Arial" charset="0"/>
              </a:rPr>
              <a:t>Taufik</a:t>
            </a:r>
            <a:r>
              <a:rPr lang="en-US" sz="3200" b="1" dirty="0">
                <a:ln>
                  <a:solidFill>
                    <a:schemeClr val="tx1"/>
                  </a:solidFill>
                </a:ln>
                <a:solidFill>
                  <a:srgbClr val="FF3300"/>
                </a:solidFill>
                <a:effectLst>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outerShdw blurRad="38100" dist="38100" dir="2700000" algn="tl">
                    <a:srgbClr val="C0C0C0"/>
                  </a:outerShdw>
                </a:effectLst>
                <a:latin typeface="+mj-lt"/>
                <a:cs typeface="Arial" charset="0"/>
              </a:rPr>
              <a:t>Kepada</a:t>
            </a:r>
            <a:r>
              <a:rPr lang="en-US" sz="3200" b="1" dirty="0">
                <a:ln>
                  <a:solidFill>
                    <a:schemeClr val="tx1"/>
                  </a:solidFill>
                </a:ln>
                <a:solidFill>
                  <a:srgbClr val="FF3300"/>
                </a:solidFill>
                <a:effectLst>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outerShdw blurRad="38100" dist="38100" dir="2700000" algn="tl">
                    <a:srgbClr val="C0C0C0"/>
                  </a:outerShdw>
                </a:effectLst>
                <a:latin typeface="+mj-lt"/>
                <a:cs typeface="Arial" charset="0"/>
              </a:rPr>
              <a:t>Kami</a:t>
            </a:r>
            <a:r>
              <a:rPr lang="en-US" sz="3200" b="1" dirty="0">
                <a:ln>
                  <a:solidFill>
                    <a:schemeClr val="tx1"/>
                  </a:solidFill>
                </a:ln>
                <a:solidFill>
                  <a:srgbClr val="FF3300"/>
                </a:solidFill>
                <a:effectLst>
                  <a:outerShdw blurRad="38100" dist="38100" dir="2700000" algn="tl">
                    <a:srgbClr val="C0C0C0"/>
                  </a:outerShdw>
                </a:effectLst>
                <a:latin typeface="+mj-lt"/>
                <a:cs typeface="Arial" charset="0"/>
              </a:rPr>
              <a:t> </a:t>
            </a:r>
            <a:endParaRPr lang="en-US" sz="3200" b="1" dirty="0" smtClean="0">
              <a:ln>
                <a:solidFill>
                  <a:schemeClr val="tx1"/>
                </a:solidFill>
              </a:ln>
              <a:solidFill>
                <a:srgbClr val="FF3300"/>
              </a:solidFill>
              <a:effectLst>
                <a:outerShdw blurRad="38100" dist="38100" dir="2700000" algn="tl">
                  <a:srgbClr val="C0C0C0"/>
                </a:outerShdw>
              </a:effectLst>
              <a:latin typeface="+mj-lt"/>
              <a:cs typeface="Arial" charset="0"/>
            </a:endParaRPr>
          </a:p>
          <a:p>
            <a:pPr algn="ctr">
              <a:defRPr/>
            </a:pPr>
            <a:r>
              <a:rPr lang="en-US" sz="3200" b="1" dirty="0" smtClean="0">
                <a:ln>
                  <a:solidFill>
                    <a:schemeClr val="tx1"/>
                  </a:solidFill>
                </a:ln>
                <a:solidFill>
                  <a:srgbClr val="FF3300"/>
                </a:solidFill>
                <a:effectLst>
                  <a:outerShdw blurRad="38100" dist="38100" dir="2700000" algn="tl">
                    <a:srgbClr val="C0C0C0"/>
                  </a:outerShdw>
                </a:effectLst>
                <a:latin typeface="+mj-lt"/>
                <a:cs typeface="Arial" charset="0"/>
              </a:rPr>
              <a:t>Di </a:t>
            </a:r>
            <a:r>
              <a:rPr lang="en-US" sz="3200" b="1" dirty="0" err="1">
                <a:ln>
                  <a:solidFill>
                    <a:schemeClr val="tx1"/>
                  </a:solidFill>
                </a:ln>
                <a:solidFill>
                  <a:srgbClr val="FF3300"/>
                </a:solidFill>
                <a:effectLst>
                  <a:outerShdw blurRad="38100" dist="38100" dir="2700000" algn="tl">
                    <a:srgbClr val="C0C0C0"/>
                  </a:outerShdw>
                </a:effectLst>
                <a:latin typeface="+mj-lt"/>
                <a:cs typeface="Arial" charset="0"/>
              </a:rPr>
              <a:t>Dalam</a:t>
            </a:r>
            <a:r>
              <a:rPr lang="en-US" sz="3200" b="1" dirty="0">
                <a:ln>
                  <a:solidFill>
                    <a:schemeClr val="tx1"/>
                  </a:solidFill>
                </a:ln>
                <a:solidFill>
                  <a:srgbClr val="FF3300"/>
                </a:solidFill>
                <a:effectLst>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outerShdw blurRad="38100" dist="38100" dir="2700000" algn="tl">
                    <a:srgbClr val="C0C0C0"/>
                  </a:outerShdw>
                </a:effectLst>
                <a:latin typeface="+mj-lt"/>
                <a:cs typeface="Arial" charset="0"/>
              </a:rPr>
              <a:t>Mentaatimu</a:t>
            </a:r>
            <a:r>
              <a:rPr lang="en-US" sz="3200" b="1" dirty="0">
                <a:ln>
                  <a:solidFill>
                    <a:schemeClr val="tx1"/>
                  </a:solidFill>
                </a:ln>
                <a:solidFill>
                  <a:srgbClr val="FF3300"/>
                </a:solidFill>
                <a:effectLst>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outerShdw blurRad="38100" dist="38100" dir="2700000" algn="tl">
                    <a:srgbClr val="C0C0C0"/>
                  </a:outerShdw>
                </a:effectLst>
                <a:latin typeface="+mj-lt"/>
                <a:cs typeface="Arial" charset="0"/>
              </a:rPr>
              <a:t>Ampunilah</a:t>
            </a:r>
            <a:r>
              <a:rPr lang="en-US" sz="3200" b="1" dirty="0">
                <a:ln>
                  <a:solidFill>
                    <a:schemeClr val="tx1"/>
                  </a:solidFill>
                </a:ln>
                <a:solidFill>
                  <a:srgbClr val="FF3300"/>
                </a:solidFill>
                <a:effectLst>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outerShdw blurRad="38100" dist="38100" dir="2700000" algn="tl">
                    <a:srgbClr val="C0C0C0"/>
                  </a:outerShdw>
                </a:effectLst>
                <a:latin typeface="+mj-lt"/>
                <a:cs typeface="Arial" charset="0"/>
              </a:rPr>
              <a:t>Kepada</a:t>
            </a:r>
            <a:r>
              <a:rPr lang="en-US" sz="3200" b="1" dirty="0">
                <a:ln>
                  <a:solidFill>
                    <a:schemeClr val="tx1"/>
                  </a:solidFill>
                </a:ln>
                <a:solidFill>
                  <a:srgbClr val="FF3300"/>
                </a:solidFill>
                <a:effectLst>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outerShdw blurRad="38100" dist="38100" dir="2700000" algn="tl">
                    <a:srgbClr val="C0C0C0"/>
                  </a:outerShdw>
                </a:effectLst>
                <a:latin typeface="+mj-lt"/>
                <a:cs typeface="Arial" charset="0"/>
              </a:rPr>
              <a:t>Mereka</a:t>
            </a:r>
            <a:r>
              <a:rPr lang="en-US" sz="3200" b="1" dirty="0">
                <a:ln>
                  <a:solidFill>
                    <a:schemeClr val="tx1"/>
                  </a:solidFill>
                </a:ln>
                <a:solidFill>
                  <a:srgbClr val="FF3300"/>
                </a:solidFill>
                <a:effectLst>
                  <a:outerShdw blurRad="38100" dist="38100" dir="2700000" algn="tl">
                    <a:srgbClr val="C0C0C0"/>
                  </a:outerShdw>
                </a:effectLst>
                <a:latin typeface="+mj-lt"/>
                <a:cs typeface="Arial" charset="0"/>
              </a:rPr>
              <a:t> </a:t>
            </a:r>
            <a:endParaRPr lang="en-US" sz="3200" b="1" dirty="0" smtClean="0">
              <a:ln>
                <a:solidFill>
                  <a:schemeClr val="tx1"/>
                </a:solidFill>
              </a:ln>
              <a:solidFill>
                <a:srgbClr val="FF3300"/>
              </a:solidFill>
              <a:effectLst>
                <a:outerShdw blurRad="38100" dist="38100" dir="2700000" algn="tl">
                  <a:srgbClr val="C0C0C0"/>
                </a:outerShdw>
              </a:effectLst>
              <a:latin typeface="+mj-lt"/>
              <a:cs typeface="Arial" charset="0"/>
            </a:endParaRPr>
          </a:p>
          <a:p>
            <a:pPr algn="ctr">
              <a:defRPr/>
            </a:pPr>
            <a:r>
              <a:rPr lang="en-US" sz="3200" b="1" dirty="0" smtClean="0">
                <a:ln>
                  <a:solidFill>
                    <a:schemeClr val="tx1"/>
                  </a:solidFill>
                </a:ln>
                <a:solidFill>
                  <a:srgbClr val="FF3300"/>
                </a:solidFill>
                <a:effectLst>
                  <a:outerShdw blurRad="38100" dist="38100" dir="2700000" algn="tl">
                    <a:srgbClr val="C0C0C0"/>
                  </a:outerShdw>
                </a:effectLst>
                <a:latin typeface="+mj-lt"/>
                <a:cs typeface="Arial" charset="0"/>
              </a:rPr>
              <a:t>Yang </a:t>
            </a:r>
            <a:r>
              <a:rPr lang="en-US" sz="3200" b="1" dirty="0" err="1">
                <a:ln>
                  <a:solidFill>
                    <a:schemeClr val="tx1"/>
                  </a:solidFill>
                </a:ln>
                <a:solidFill>
                  <a:srgbClr val="FF3300"/>
                </a:solidFill>
                <a:effectLst>
                  <a:outerShdw blurRad="38100" dist="38100" dir="2700000" algn="tl">
                    <a:srgbClr val="C0C0C0"/>
                  </a:outerShdw>
                </a:effectLst>
                <a:latin typeface="+mj-lt"/>
                <a:cs typeface="Arial" charset="0"/>
              </a:rPr>
              <a:t>Memohon</a:t>
            </a:r>
            <a:r>
              <a:rPr lang="en-US" sz="3200" b="1" dirty="0">
                <a:ln>
                  <a:solidFill>
                    <a:schemeClr val="tx1"/>
                  </a:solidFill>
                </a:ln>
                <a:solidFill>
                  <a:srgbClr val="FF3300"/>
                </a:solidFill>
                <a:effectLst>
                  <a:outerShdw blurRad="38100" dist="38100" dir="2700000" algn="tl">
                    <a:srgbClr val="C0C0C0"/>
                  </a:outerShdw>
                </a:effectLst>
                <a:latin typeface="+mj-lt"/>
                <a:cs typeface="Arial" charset="0"/>
              </a:rPr>
              <a:t> </a:t>
            </a:r>
            <a:r>
              <a:rPr lang="en-US" sz="3200" b="1" dirty="0" err="1">
                <a:ln>
                  <a:solidFill>
                    <a:schemeClr val="tx1"/>
                  </a:solidFill>
                </a:ln>
                <a:solidFill>
                  <a:srgbClr val="FF3300"/>
                </a:solidFill>
                <a:effectLst>
                  <a:outerShdw blurRad="38100" dist="38100" dir="2700000" algn="tl">
                    <a:srgbClr val="C0C0C0"/>
                  </a:outerShdw>
                </a:effectLst>
                <a:latin typeface="+mj-lt"/>
                <a:cs typeface="Arial" charset="0"/>
              </a:rPr>
              <a:t>Keampunan</a:t>
            </a:r>
            <a:r>
              <a:rPr lang="en-US" sz="3200" b="1" dirty="0">
                <a:ln>
                  <a:solidFill>
                    <a:schemeClr val="tx1"/>
                  </a:solidFill>
                </a:ln>
                <a:solidFill>
                  <a:srgbClr val="FF3300"/>
                </a:solidFill>
                <a:effectLst>
                  <a:outerShdw blurRad="38100" dist="38100" dir="2700000" algn="tl">
                    <a:srgbClr val="C0C0C0"/>
                  </a:outerShdw>
                </a:effectLst>
                <a:latin typeface="+mj-lt"/>
                <a:cs typeface="Arial" charset="0"/>
              </a:rPr>
              <a:t>.</a:t>
            </a:r>
          </a:p>
          <a:p>
            <a:pPr algn="ctr">
              <a:defRPr/>
            </a:pPr>
            <a:r>
              <a:rPr lang="en-US" sz="3200" b="1" dirty="0" err="1">
                <a:ln>
                  <a:solidFill>
                    <a:schemeClr val="tx1"/>
                  </a:solidFill>
                </a:ln>
                <a:solidFill>
                  <a:srgbClr val="FF3300"/>
                </a:solidFill>
                <a:effectLst>
                  <a:outerShdw blurRad="38100" dist="38100" dir="2700000" algn="tl">
                    <a:srgbClr val="C0C0C0"/>
                  </a:outerShdw>
                </a:effectLst>
                <a:latin typeface="+mj-lt"/>
                <a:cs typeface="Arial" charset="0"/>
              </a:rPr>
              <a:t>Aamiin</a:t>
            </a:r>
            <a:endParaRPr lang="en-US" sz="3200" b="1" dirty="0">
              <a:ln>
                <a:solidFill>
                  <a:schemeClr val="tx1"/>
                </a:solidFill>
              </a:ln>
              <a:solidFill>
                <a:srgbClr val="FF3300"/>
              </a:solidFill>
              <a:effectLst>
                <a:outerShdw blurRad="38100" dist="38100" dir="2700000" algn="tl">
                  <a:srgbClr val="C0C0C0"/>
                </a:outerShdw>
              </a:effectLst>
              <a:latin typeface="+mj-lt"/>
              <a:cs typeface="Arial" charset="0"/>
            </a:endParaRPr>
          </a:p>
        </p:txBody>
      </p:sp>
      <p:sp>
        <p:nvSpPr>
          <p:cNvPr id="6" name="Rectangle 5"/>
          <p:cNvSpPr/>
          <p:nvPr/>
        </p:nvSpPr>
        <p:spPr>
          <a:xfrm>
            <a:off x="1524000" y="153988"/>
            <a:ext cx="6629400" cy="1323439"/>
          </a:xfrm>
          <a:prstGeom prst="rect">
            <a:avLst/>
          </a:prstGeom>
        </p:spPr>
        <p:txBody>
          <a:bodyPr wrap="square">
            <a:spAutoFit/>
          </a:bodyPr>
          <a:lstStyle/>
          <a:p>
            <a:pPr algn="ctr">
              <a:defRPr/>
            </a:pPr>
            <a:r>
              <a:rPr lang="en-US" sz="4000" b="1" dirty="0" err="1">
                <a:ln w="28575">
                  <a:solidFill>
                    <a:schemeClr val="tx1"/>
                  </a:solidFill>
                </a:ln>
                <a:solidFill>
                  <a:schemeClr val="bg1"/>
                </a:solidFill>
                <a:effectLst>
                  <a:outerShdw blurRad="38100" dist="38100" dir="2700000" algn="tl">
                    <a:srgbClr val="C0C0C0"/>
                  </a:outerShdw>
                </a:effectLst>
                <a:latin typeface="+mj-lt"/>
                <a:cs typeface="Arial" charset="0"/>
              </a:rPr>
              <a:t>Doa</a:t>
            </a:r>
            <a:r>
              <a:rPr lang="en-US" sz="4000" b="1" dirty="0">
                <a:ln w="28575">
                  <a:solidFill>
                    <a:schemeClr val="tx1"/>
                  </a:solidFill>
                </a:ln>
                <a:solidFill>
                  <a:schemeClr val="bg1"/>
                </a:solidFill>
                <a:effectLst>
                  <a:outerShdw blurRad="38100" dist="38100" dir="2700000" algn="tl">
                    <a:srgbClr val="C0C0C0"/>
                  </a:outerShdw>
                </a:effectLst>
                <a:latin typeface="+mj-lt"/>
                <a:cs typeface="Arial" charset="0"/>
              </a:rPr>
              <a:t> </a:t>
            </a:r>
          </a:p>
          <a:p>
            <a:pPr algn="ctr">
              <a:defRPr/>
            </a:pPr>
            <a:r>
              <a:rPr lang="en-US" sz="4000" b="1" dirty="0" err="1">
                <a:ln w="28575">
                  <a:solidFill>
                    <a:schemeClr val="tx1"/>
                  </a:solidFill>
                </a:ln>
                <a:solidFill>
                  <a:schemeClr val="bg1"/>
                </a:solidFill>
                <a:effectLst>
                  <a:outerShdw blurRad="38100" dist="38100" dir="2700000" algn="tl">
                    <a:srgbClr val="C0C0C0"/>
                  </a:outerShdw>
                </a:effectLst>
                <a:latin typeface="+mj-lt"/>
                <a:cs typeface="Arial" charset="0"/>
              </a:rPr>
              <a:t>Antara</a:t>
            </a:r>
            <a:r>
              <a:rPr lang="en-US" sz="4000" b="1" dirty="0">
                <a:ln w="28575">
                  <a:solidFill>
                    <a:schemeClr val="tx1"/>
                  </a:solidFill>
                </a:ln>
                <a:solidFill>
                  <a:schemeClr val="bg1"/>
                </a:solidFill>
                <a:effectLst>
                  <a:outerShdw blurRad="38100" dist="38100" dir="2700000" algn="tl">
                    <a:srgbClr val="C0C0C0"/>
                  </a:outerShdw>
                </a:effectLst>
                <a:latin typeface="+mj-lt"/>
                <a:cs typeface="Arial" charset="0"/>
              </a:rPr>
              <a:t> </a:t>
            </a:r>
            <a:r>
              <a:rPr lang="en-US" sz="4000" b="1" dirty="0" err="1">
                <a:ln w="28575">
                  <a:solidFill>
                    <a:schemeClr val="tx1"/>
                  </a:solidFill>
                </a:ln>
                <a:solidFill>
                  <a:schemeClr val="bg1"/>
                </a:solidFill>
                <a:effectLst>
                  <a:outerShdw blurRad="38100" dist="38100" dir="2700000" algn="tl">
                    <a:srgbClr val="C0C0C0"/>
                  </a:outerShdw>
                </a:effectLst>
                <a:latin typeface="+mj-lt"/>
                <a:cs typeface="Arial" charset="0"/>
              </a:rPr>
              <a:t>Dua</a:t>
            </a:r>
            <a:r>
              <a:rPr lang="en-US" sz="4000" b="1" dirty="0">
                <a:ln w="28575">
                  <a:solidFill>
                    <a:schemeClr val="tx1"/>
                  </a:solidFill>
                </a:ln>
                <a:solidFill>
                  <a:schemeClr val="bg1"/>
                </a:solidFill>
                <a:effectLst>
                  <a:outerShdw blurRad="38100" dist="38100" dir="2700000" algn="tl">
                    <a:srgbClr val="C0C0C0"/>
                  </a:outerShdw>
                </a:effectLst>
                <a:latin typeface="+mj-lt"/>
                <a:cs typeface="Arial" charset="0"/>
              </a:rPr>
              <a:t> </a:t>
            </a:r>
            <a:r>
              <a:rPr lang="en-US" sz="4000" b="1" dirty="0" err="1">
                <a:ln w="28575">
                  <a:solidFill>
                    <a:schemeClr val="tx1"/>
                  </a:solidFill>
                </a:ln>
                <a:solidFill>
                  <a:schemeClr val="bg1"/>
                </a:solidFill>
                <a:effectLst>
                  <a:outerShdw blurRad="38100" dist="38100" dir="2700000" algn="tl">
                    <a:srgbClr val="C0C0C0"/>
                  </a:outerShdw>
                </a:effectLst>
                <a:latin typeface="+mj-lt"/>
                <a:cs typeface="Arial" charset="0"/>
              </a:rPr>
              <a:t>Khutbah</a:t>
            </a:r>
            <a:endParaRPr lang="en-US" sz="4000" dirty="0">
              <a:ln w="28575">
                <a:solidFill>
                  <a:schemeClr val="tx1"/>
                </a:solidFill>
              </a:ln>
              <a:solidFill>
                <a:schemeClr val="bg1"/>
              </a:solidFill>
              <a:effectLst>
                <a:outerShdw blurRad="38100" dist="38100" dir="2700000" algn="tl">
                  <a:srgbClr val="C0C0C0"/>
                </a:outerShdw>
              </a:effectLst>
              <a:latin typeface="+mj-lt"/>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lum bright="-10000"/>
          </a:blip>
          <a:srcRect/>
          <a:stretch>
            <a:fillRect/>
          </a:stretch>
        </p:blipFill>
        <p:spPr bwMode="auto">
          <a:xfrm>
            <a:off x="-15875" y="-15875"/>
            <a:ext cx="9175750" cy="6889750"/>
          </a:xfrm>
          <a:prstGeom prst="rect">
            <a:avLst/>
          </a:prstGeom>
          <a:noFill/>
          <a:ln w="9525">
            <a:noFill/>
            <a:miter lim="800000"/>
            <a:headEnd/>
            <a:tailEnd/>
          </a:ln>
        </p:spPr>
      </p:pic>
      <p:pic>
        <p:nvPicPr>
          <p:cNvPr id="38915" name="Picture 3"/>
          <p:cNvPicPr>
            <a:picLocks noChangeAspect="1" noChangeArrowheads="1"/>
          </p:cNvPicPr>
          <p:nvPr/>
        </p:nvPicPr>
        <p:blipFill>
          <a:blip r:embed="rId3"/>
          <a:srcRect/>
          <a:stretch>
            <a:fillRect/>
          </a:stretch>
        </p:blipFill>
        <p:spPr bwMode="auto">
          <a:xfrm>
            <a:off x="419100" y="1249363"/>
            <a:ext cx="9182100" cy="5456237"/>
          </a:xfrm>
          <a:prstGeom prst="rect">
            <a:avLst/>
          </a:prstGeom>
          <a:noFill/>
          <a:ln w="9525">
            <a:noFill/>
            <a:miter lim="800000"/>
            <a:headEnd/>
            <a:tailEnd/>
          </a:ln>
        </p:spPr>
      </p:pic>
      <p:pic>
        <p:nvPicPr>
          <p:cNvPr id="38916" name="Picture 2"/>
          <p:cNvPicPr>
            <a:picLocks noChangeAspect="1" noChangeArrowheads="1"/>
          </p:cNvPicPr>
          <p:nvPr/>
        </p:nvPicPr>
        <p:blipFill>
          <a:blip r:embed="rId4"/>
          <a:srcRect/>
          <a:stretch>
            <a:fillRect/>
          </a:stretch>
        </p:blipFill>
        <p:spPr bwMode="auto">
          <a:xfrm>
            <a:off x="806450" y="2971800"/>
            <a:ext cx="7804150" cy="2170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lum bright="-10000"/>
          </a:blip>
          <a:srcRect/>
          <a:stretch>
            <a:fillRect/>
          </a:stretch>
        </p:blipFill>
        <p:spPr bwMode="auto">
          <a:xfrm>
            <a:off x="-23813" y="-23813"/>
            <a:ext cx="9191626" cy="6905626"/>
          </a:xfrm>
          <a:prstGeom prst="rect">
            <a:avLst/>
          </a:prstGeom>
          <a:noFill/>
          <a:ln w="9525">
            <a:noFill/>
            <a:miter lim="800000"/>
            <a:headEnd/>
            <a:tailEnd/>
          </a:ln>
        </p:spPr>
      </p:pic>
      <p:sp>
        <p:nvSpPr>
          <p:cNvPr id="29" name="TextBox 28"/>
          <p:cNvSpPr txBox="1"/>
          <p:nvPr/>
        </p:nvSpPr>
        <p:spPr>
          <a:xfrm>
            <a:off x="609600" y="228600"/>
            <a:ext cx="8534400" cy="646113"/>
          </a:xfrm>
          <a:prstGeom prst="rect">
            <a:avLst/>
          </a:prstGeom>
          <a:noFill/>
        </p:spPr>
        <p:txBody>
          <a:bodyPr>
            <a:spAutoFit/>
          </a:bodyPr>
          <a:lstStyle/>
          <a:p>
            <a:pPr algn="ctr" fontAlgn="auto">
              <a:spcBef>
                <a:spcPts val="0"/>
              </a:spcBef>
              <a:spcAft>
                <a:spcPts val="0"/>
              </a:spcAft>
              <a:defRPr/>
            </a:pPr>
            <a:r>
              <a:rPr lang="en-US" sz="3600" dirty="0" err="1">
                <a:solidFill>
                  <a:srgbClr val="002060"/>
                </a:solidFill>
                <a:effectLst>
                  <a:outerShdw blurRad="38100" dist="38100" dir="2700000" algn="tl">
                    <a:srgbClr val="000000">
                      <a:alpha val="43137"/>
                    </a:srgbClr>
                  </a:outerShdw>
                </a:effectLst>
                <a:latin typeface="Arial Black" pitchFamily="34" charset="0"/>
                <a:cs typeface="+mn-cs"/>
              </a:rPr>
              <a:t>Pujian</a:t>
            </a:r>
            <a:r>
              <a:rPr lang="en-US" sz="3600" dirty="0">
                <a:solidFill>
                  <a:srgbClr val="002060"/>
                </a:solidFill>
                <a:effectLst>
                  <a:outerShdw blurRad="38100" dist="38100" dir="2700000" algn="tl">
                    <a:srgbClr val="000000">
                      <a:alpha val="43137"/>
                    </a:srgbClr>
                  </a:outerShdw>
                </a:effectLst>
                <a:latin typeface="Arial Black" pitchFamily="34" charset="0"/>
                <a:cs typeface="+mn-cs"/>
              </a:rPr>
              <a:t> </a:t>
            </a:r>
            <a:r>
              <a:rPr lang="en-US" sz="3600" dirty="0" err="1">
                <a:solidFill>
                  <a:srgbClr val="002060"/>
                </a:solidFill>
                <a:effectLst>
                  <a:outerShdw blurRad="38100" dist="38100" dir="2700000" algn="tl">
                    <a:srgbClr val="000000">
                      <a:alpha val="43137"/>
                    </a:srgbClr>
                  </a:outerShdw>
                </a:effectLst>
                <a:latin typeface="Arial Black" pitchFamily="34" charset="0"/>
                <a:cs typeface="+mn-cs"/>
              </a:rPr>
              <a:t>Kepada</a:t>
            </a:r>
            <a:r>
              <a:rPr lang="en-US" sz="3600" dirty="0">
                <a:solidFill>
                  <a:srgbClr val="002060"/>
                </a:solidFill>
                <a:effectLst>
                  <a:outerShdw blurRad="38100" dist="38100" dir="2700000" algn="tl">
                    <a:srgbClr val="000000">
                      <a:alpha val="43137"/>
                    </a:srgbClr>
                  </a:outerShdw>
                </a:effectLst>
                <a:latin typeface="Arial Black" pitchFamily="34" charset="0"/>
                <a:cs typeface="+mn-cs"/>
              </a:rPr>
              <a:t> Allah S.W.T.</a:t>
            </a:r>
          </a:p>
        </p:txBody>
      </p:sp>
      <p:sp>
        <p:nvSpPr>
          <p:cNvPr id="30" name="Rectangle 29"/>
          <p:cNvSpPr/>
          <p:nvPr/>
        </p:nvSpPr>
        <p:spPr>
          <a:xfrm>
            <a:off x="1219200" y="1720850"/>
            <a:ext cx="7086600" cy="1862138"/>
          </a:xfrm>
          <a:prstGeom prst="rect">
            <a:avLst/>
          </a:prstGeom>
          <a:noFill/>
          <a:ln w="38100">
            <a:noFill/>
          </a:ln>
        </p:spPr>
        <p:txBody>
          <a:bodyPr>
            <a:spAutoFit/>
          </a:bodyPr>
          <a:lstStyle/>
          <a:p>
            <a:pPr algn="ctr" fontAlgn="auto">
              <a:spcBef>
                <a:spcPts val="0"/>
              </a:spcBef>
              <a:spcAft>
                <a:spcPts val="0"/>
              </a:spcAft>
              <a:defRPr/>
            </a:pPr>
            <a:r>
              <a:rPr lang="ar-SA" sz="11500" b="1" dirty="0">
                <a:ln w="12700">
                  <a:solidFill>
                    <a:schemeClr val="tx1"/>
                  </a:solidFill>
                  <a:prstDash val="solid"/>
                </a:ln>
                <a:solidFill>
                  <a:srgbClr val="FF0000"/>
                </a:solidFill>
                <a:effectLst>
                  <a:outerShdw blurRad="41275" dist="20320" dir="1800000" algn="tl" rotWithShape="0">
                    <a:srgbClr val="000000">
                      <a:alpha val="40000"/>
                    </a:srgbClr>
                  </a:outerShdw>
                </a:effectLst>
                <a:latin typeface="+mn-lt"/>
                <a:cs typeface="Traditional Arabic" pitchFamily="2" charset="-78"/>
              </a:rPr>
              <a:t>الْحَمْد ُلِلَّهِ </a:t>
            </a:r>
            <a:endParaRPr lang="en-US" sz="11500" b="1" dirty="0">
              <a:ln w="12700">
                <a:solidFill>
                  <a:schemeClr val="tx1"/>
                </a:solidFill>
                <a:prstDash val="solid"/>
              </a:ln>
              <a:solidFill>
                <a:srgbClr val="FF0000"/>
              </a:solidFill>
              <a:effectLst>
                <a:outerShdw blurRad="41275" dist="20320" dir="1800000" algn="tl" rotWithShape="0">
                  <a:srgbClr val="000000">
                    <a:alpha val="40000"/>
                  </a:srgbClr>
                </a:outerShdw>
              </a:effectLst>
              <a:latin typeface="+mn-lt"/>
              <a:cs typeface="Traditional Arabic" pitchFamily="2" charset="-78"/>
            </a:endParaRPr>
          </a:p>
        </p:txBody>
      </p:sp>
      <p:sp>
        <p:nvSpPr>
          <p:cNvPr id="31" name="TextBox 30"/>
          <p:cNvSpPr txBox="1"/>
          <p:nvPr/>
        </p:nvSpPr>
        <p:spPr>
          <a:xfrm>
            <a:off x="1219200" y="3735388"/>
            <a:ext cx="7086600" cy="1446212"/>
          </a:xfrm>
          <a:prstGeom prst="rect">
            <a:avLst/>
          </a:prstGeom>
          <a:noFill/>
          <a:ln w="57150">
            <a:noFill/>
          </a:ln>
        </p:spPr>
        <p:txBody>
          <a:bodyPr>
            <a:spAutoFit/>
          </a:bodyPr>
          <a:lstStyle/>
          <a:p>
            <a:pPr algn="ctr" fontAlgn="auto">
              <a:spcBef>
                <a:spcPts val="0"/>
              </a:spcBef>
              <a:spcAft>
                <a:spcPts val="0"/>
              </a:spcAft>
              <a:defRPr/>
            </a:pPr>
            <a:r>
              <a:rPr lang="en-US" sz="4400" b="1" dirty="0" err="1">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Segala</a:t>
            </a:r>
            <a:r>
              <a:rPr lang="en-US" sz="4400" b="1"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4400" b="1" dirty="0" err="1">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puji-pujian</a:t>
            </a:r>
            <a:r>
              <a:rPr lang="en-US" sz="4400" b="1"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4400" b="1" dirty="0" err="1">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hanya</a:t>
            </a:r>
            <a:r>
              <a:rPr lang="en-US" sz="4400" b="1"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4400" b="1" dirty="0" err="1">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bagi</a:t>
            </a:r>
            <a:r>
              <a:rPr lang="en-US" sz="4400" b="1"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Allah S.W.T.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lum bright="-10000"/>
          </a:blip>
          <a:srcRect/>
          <a:stretch>
            <a:fillRect/>
          </a:stretch>
        </p:blipFill>
        <p:spPr bwMode="auto">
          <a:xfrm>
            <a:off x="-23813" y="-23813"/>
            <a:ext cx="9191626" cy="6905626"/>
          </a:xfrm>
          <a:prstGeom prst="rect">
            <a:avLst/>
          </a:prstGeom>
          <a:noFill/>
          <a:ln w="9525">
            <a:noFill/>
            <a:miter lim="800000"/>
            <a:headEnd/>
            <a:tailEnd/>
          </a:ln>
        </p:spPr>
      </p:pic>
      <p:sp>
        <p:nvSpPr>
          <p:cNvPr id="3" name="TextBox 2"/>
          <p:cNvSpPr txBox="1"/>
          <p:nvPr/>
        </p:nvSpPr>
        <p:spPr>
          <a:xfrm>
            <a:off x="1066800" y="25400"/>
            <a:ext cx="7620000" cy="708025"/>
          </a:xfrm>
          <a:prstGeom prst="rect">
            <a:avLst/>
          </a:prstGeom>
          <a:noFill/>
        </p:spPr>
        <p:txBody>
          <a:bodyPr>
            <a:spAutoFit/>
          </a:bodyPr>
          <a:lstStyle/>
          <a:p>
            <a:pPr algn="ctr" fontAlgn="auto">
              <a:spcBef>
                <a:spcPts val="0"/>
              </a:spcBef>
              <a:spcAft>
                <a:spcPts val="0"/>
              </a:spcAft>
              <a:defRPr/>
            </a:pPr>
            <a:r>
              <a:rPr lang="en-US" sz="4000" b="1" dirty="0" err="1">
                <a:solidFill>
                  <a:srgbClr val="002060"/>
                </a:solidFill>
                <a:effectLst>
                  <a:outerShdw blurRad="38100" dist="38100" dir="2700000" algn="tl">
                    <a:srgbClr val="000000">
                      <a:alpha val="43137"/>
                    </a:srgbClr>
                  </a:outerShdw>
                </a:effectLst>
                <a:latin typeface="+mn-lt"/>
                <a:cs typeface="+mn-cs"/>
              </a:rPr>
              <a:t>Syahadah</a:t>
            </a:r>
            <a:endParaRPr lang="en-US" sz="4000" b="1" dirty="0">
              <a:solidFill>
                <a:srgbClr val="002060"/>
              </a:solidFill>
              <a:effectLst>
                <a:outerShdw blurRad="38100" dist="38100" dir="2700000" algn="tl">
                  <a:srgbClr val="000000">
                    <a:alpha val="43137"/>
                  </a:srgbClr>
                </a:outerShdw>
              </a:effectLst>
              <a:latin typeface="+mn-lt"/>
              <a:cs typeface="+mn-cs"/>
            </a:endParaRPr>
          </a:p>
        </p:txBody>
      </p:sp>
      <p:sp>
        <p:nvSpPr>
          <p:cNvPr id="5" name="Rectangle 4"/>
          <p:cNvSpPr/>
          <p:nvPr/>
        </p:nvSpPr>
        <p:spPr>
          <a:xfrm>
            <a:off x="1219200" y="795338"/>
            <a:ext cx="7010400" cy="2585323"/>
          </a:xfrm>
          <a:prstGeom prst="rect">
            <a:avLst/>
          </a:prstGeom>
          <a:noFill/>
          <a:ln w="28575">
            <a:noFill/>
          </a:ln>
        </p:spPr>
        <p:txBody>
          <a:bodyPr>
            <a:spAutoFit/>
          </a:bodyPr>
          <a:lstStyle/>
          <a:p>
            <a:pPr algn="ctr" rtl="1" fontAlgn="auto">
              <a:spcBef>
                <a:spcPts val="0"/>
              </a:spcBef>
              <a:spcAft>
                <a:spcPts val="0"/>
              </a:spcAft>
              <a:defRPr/>
            </a:pPr>
            <a:r>
              <a:rPr lang="ar-SA" sz="5400" b="1" dirty="0">
                <a:ln>
                  <a:solidFill>
                    <a:schemeClr val="tx1"/>
                  </a:solidFill>
                </a:ln>
                <a:solidFill>
                  <a:srgbClr val="FF0000"/>
                </a:solidFill>
                <a:effectLst>
                  <a:outerShdw blurRad="38100" dist="38100" dir="2700000" algn="tl">
                    <a:srgbClr val="000000">
                      <a:alpha val="43137"/>
                    </a:srgbClr>
                  </a:outerShdw>
                </a:effectLst>
                <a:latin typeface="+mn-lt"/>
                <a:cs typeface="Traditional Arabic" pitchFamily="2" charset="-78"/>
              </a:rPr>
              <a:t>أَشْهَدُ أَنْ لآ إِلَهَ إِلاَّ اللهُ </a:t>
            </a:r>
            <a:r>
              <a:rPr lang="ar-EG" sz="5400" b="1" dirty="0" smtClean="0">
                <a:ln>
                  <a:solidFill>
                    <a:schemeClr val="tx1"/>
                  </a:solidFill>
                </a:ln>
                <a:solidFill>
                  <a:srgbClr val="FF0000"/>
                </a:solidFill>
                <a:cs typeface="Traditional Arabic" pitchFamily="2" charset="-78"/>
              </a:rPr>
              <a:t>فَإِيَّاهُ نَعْبُدُ وَإِيَّاهُ نَسْتَعِيْنُ</a:t>
            </a:r>
            <a:r>
              <a:rPr lang="ar-EG" sz="5400" b="1" dirty="0" smtClean="0">
                <a:ln>
                  <a:solidFill>
                    <a:schemeClr val="tx1"/>
                  </a:solidFill>
                </a:ln>
                <a:solidFill>
                  <a:srgbClr val="FF0000"/>
                </a:solidFill>
              </a:rPr>
              <a:t> </a:t>
            </a:r>
            <a:r>
              <a:rPr lang="ar-SA" sz="5400" b="1" dirty="0" smtClean="0">
                <a:ln>
                  <a:solidFill>
                    <a:schemeClr val="tx1"/>
                  </a:solidFill>
                </a:ln>
                <a:solidFill>
                  <a:srgbClr val="FF0000"/>
                </a:solidFill>
                <a:effectLst>
                  <a:outerShdw blurRad="38100" dist="38100" dir="2700000" algn="tl">
                    <a:srgbClr val="000000">
                      <a:alpha val="43137"/>
                    </a:srgbClr>
                  </a:outerShdw>
                </a:effectLst>
                <a:latin typeface="+mn-lt"/>
                <a:cs typeface="Traditional Arabic" pitchFamily="2" charset="-78"/>
              </a:rPr>
              <a:t>، </a:t>
            </a:r>
            <a:r>
              <a:rPr lang="ar-SA" sz="5400" b="1" dirty="0">
                <a:ln>
                  <a:solidFill>
                    <a:schemeClr val="tx1"/>
                  </a:solidFill>
                </a:ln>
                <a:solidFill>
                  <a:srgbClr val="FF0000"/>
                </a:solidFill>
                <a:effectLst>
                  <a:outerShdw blurRad="38100" dist="38100" dir="2700000" algn="tl">
                    <a:srgbClr val="000000">
                      <a:alpha val="43137"/>
                    </a:srgbClr>
                  </a:outerShdw>
                </a:effectLst>
                <a:latin typeface="+mn-lt"/>
                <a:cs typeface="Traditional Arabic" pitchFamily="2" charset="-78"/>
              </a:rPr>
              <a:t>وَأَشْهَدُ أَنَّ </a:t>
            </a:r>
            <a:r>
              <a:rPr lang="ar-SA" sz="5400" b="1" dirty="0" smtClean="0">
                <a:ln>
                  <a:solidFill>
                    <a:schemeClr val="tx1"/>
                  </a:solidFill>
                </a:ln>
                <a:solidFill>
                  <a:srgbClr val="FF0000"/>
                </a:solidFill>
                <a:effectLst>
                  <a:outerShdw blurRad="38100" dist="38100" dir="2700000" algn="tl">
                    <a:srgbClr val="000000">
                      <a:alpha val="43137"/>
                    </a:srgbClr>
                  </a:outerShdw>
                </a:effectLst>
                <a:latin typeface="+mn-lt"/>
                <a:cs typeface="Traditional Arabic" pitchFamily="2" charset="-78"/>
              </a:rPr>
              <a:t>مُحَمَّدًا </a:t>
            </a:r>
            <a:r>
              <a:rPr lang="ar-SA" sz="5400" b="1" dirty="0">
                <a:ln>
                  <a:solidFill>
                    <a:schemeClr val="tx1"/>
                  </a:solidFill>
                </a:ln>
                <a:solidFill>
                  <a:srgbClr val="FF0000"/>
                </a:solidFill>
                <a:effectLst>
                  <a:outerShdw blurRad="38100" dist="38100" dir="2700000" algn="tl">
                    <a:srgbClr val="000000">
                      <a:alpha val="43137"/>
                    </a:srgbClr>
                  </a:outerShdw>
                </a:effectLst>
                <a:latin typeface="+mn-lt"/>
                <a:cs typeface="Traditional Arabic" pitchFamily="2" charset="-78"/>
              </a:rPr>
              <a:t>عَبْدُهُ </a:t>
            </a:r>
            <a:r>
              <a:rPr lang="ar-SA" sz="5400" b="1" dirty="0" smtClean="0">
                <a:ln>
                  <a:solidFill>
                    <a:schemeClr val="tx1"/>
                  </a:solidFill>
                </a:ln>
                <a:solidFill>
                  <a:srgbClr val="FF0000"/>
                </a:solidFill>
                <a:effectLst>
                  <a:outerShdw blurRad="38100" dist="38100" dir="2700000" algn="tl">
                    <a:srgbClr val="000000">
                      <a:alpha val="43137"/>
                    </a:srgbClr>
                  </a:outerShdw>
                </a:effectLst>
                <a:latin typeface="+mn-lt"/>
                <a:cs typeface="Traditional Arabic" pitchFamily="2" charset="-78"/>
              </a:rPr>
              <a:t>وَرَسُوْلُهُ</a:t>
            </a:r>
            <a:r>
              <a:rPr lang="en-US" sz="5400" b="1" dirty="0" smtClean="0">
                <a:ln>
                  <a:solidFill>
                    <a:schemeClr val="tx1"/>
                  </a:solidFill>
                </a:ln>
                <a:solidFill>
                  <a:srgbClr val="FF0000"/>
                </a:solidFill>
                <a:effectLst>
                  <a:outerShdw blurRad="38100" dist="38100" dir="2700000" algn="tl">
                    <a:srgbClr val="000000">
                      <a:alpha val="43137"/>
                    </a:srgbClr>
                  </a:outerShdw>
                </a:effectLst>
                <a:latin typeface="+mn-lt"/>
                <a:cs typeface="Traditional Arabic" pitchFamily="2" charset="-78"/>
              </a:rPr>
              <a:t> </a:t>
            </a:r>
            <a:r>
              <a:rPr lang="ar-EG" sz="5400" b="1" dirty="0" smtClean="0">
                <a:ln>
                  <a:solidFill>
                    <a:schemeClr val="tx1"/>
                  </a:solidFill>
                </a:ln>
                <a:solidFill>
                  <a:srgbClr val="FF0000"/>
                </a:solidFill>
                <a:cs typeface="Traditional Arabic" pitchFamily="2" charset="-78"/>
              </a:rPr>
              <a:t>سَيِّدُ الْمُرْسَلِيْنَ</a:t>
            </a:r>
            <a:endParaRPr lang="en-US" sz="5400" dirty="0">
              <a:ln>
                <a:solidFill>
                  <a:schemeClr val="tx1"/>
                </a:solidFill>
              </a:ln>
              <a:solidFill>
                <a:srgbClr val="FF0000"/>
              </a:solidFill>
              <a:effectLst>
                <a:outerShdw blurRad="38100" dist="38100" dir="2700000" algn="tl">
                  <a:srgbClr val="000000">
                    <a:alpha val="43137"/>
                  </a:srgbClr>
                </a:outerShdw>
              </a:effectLst>
              <a:latin typeface="+mn-lt"/>
              <a:cs typeface="Traditional Arabic" pitchFamily="2" charset="-78"/>
            </a:endParaRPr>
          </a:p>
        </p:txBody>
      </p:sp>
      <p:sp>
        <p:nvSpPr>
          <p:cNvPr id="6" name="TextBox 5"/>
          <p:cNvSpPr txBox="1"/>
          <p:nvPr/>
        </p:nvSpPr>
        <p:spPr>
          <a:xfrm>
            <a:off x="1219200" y="3352800"/>
            <a:ext cx="7010400" cy="3277820"/>
          </a:xfrm>
          <a:prstGeom prst="rect">
            <a:avLst/>
          </a:prstGeom>
          <a:noFill/>
          <a:ln w="38100">
            <a:noFill/>
          </a:ln>
        </p:spPr>
        <p:txBody>
          <a:bodyPr>
            <a:spAutoFit/>
          </a:bodyPr>
          <a:lstStyle/>
          <a:p>
            <a:pPr algn="ctr" fontAlgn="auto">
              <a:spcBef>
                <a:spcPts val="0"/>
              </a:spcBef>
              <a:spcAft>
                <a:spcPts val="0"/>
              </a:spcAft>
              <a:defRPr/>
            </a:pPr>
            <a:r>
              <a:rPr lang="en-US" sz="28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Aku</a:t>
            </a:r>
            <a:r>
              <a:rPr lang="en-US" sz="28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bersaksi</a:t>
            </a:r>
            <a:r>
              <a:rPr lang="en-US" sz="28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bahawa</a:t>
            </a:r>
            <a:r>
              <a:rPr lang="en-US" sz="28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tiada</a:t>
            </a:r>
            <a:r>
              <a:rPr lang="en-US" sz="28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tuhan</a:t>
            </a:r>
            <a:r>
              <a:rPr lang="en-US" sz="28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yang </a:t>
            </a:r>
            <a:r>
              <a:rPr lang="en-US" sz="28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disembah</a:t>
            </a:r>
            <a:r>
              <a:rPr lang="en-US" sz="28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melainkan</a:t>
            </a:r>
            <a:r>
              <a:rPr lang="en-US" sz="28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Allah yang </a:t>
            </a:r>
            <a:r>
              <a:rPr lang="en-US" sz="28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maka</a:t>
            </a:r>
            <a:r>
              <a:rPr lang="en-US" sz="28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hanya</a:t>
            </a:r>
            <a:r>
              <a:rPr lang="en-US" sz="28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padaNya</a:t>
            </a:r>
            <a:r>
              <a:rPr lang="en-US" sz="28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kami</a:t>
            </a:r>
            <a:r>
              <a:rPr lang="en-US" sz="28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sembah</a:t>
            </a:r>
            <a:r>
              <a:rPr lang="en-US" sz="28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dan</a:t>
            </a:r>
            <a:r>
              <a:rPr lang="en-US" sz="28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mohon</a:t>
            </a:r>
            <a:r>
              <a:rPr lang="en-US" sz="28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pertolongan</a:t>
            </a:r>
            <a:r>
              <a:rPr lang="en-US" sz="28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t>
            </a:r>
            <a:endParaRPr lang="en-US" sz="28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endParaRPr>
          </a:p>
          <a:p>
            <a:pPr algn="ctr" fontAlgn="auto">
              <a:spcBef>
                <a:spcPts val="0"/>
              </a:spcBef>
              <a:spcAft>
                <a:spcPts val="0"/>
              </a:spcAft>
              <a:defRPr/>
            </a:pPr>
            <a:endParaRPr lang="en-US" sz="11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endParaRPr>
          </a:p>
          <a:p>
            <a:pPr algn="ctr" fontAlgn="auto">
              <a:spcBef>
                <a:spcPts val="0"/>
              </a:spcBef>
              <a:spcAft>
                <a:spcPts val="0"/>
              </a:spcAft>
              <a:defRPr/>
            </a:pPr>
            <a:r>
              <a:rPr lang="en-US" sz="28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Aku</a:t>
            </a:r>
            <a:r>
              <a:rPr lang="en-US" sz="28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juga</a:t>
            </a:r>
            <a:r>
              <a:rPr lang="en-US" sz="28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bersaksi</a:t>
            </a:r>
            <a:r>
              <a:rPr lang="en-US" sz="28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bahawa</a:t>
            </a:r>
            <a:r>
              <a:rPr lang="en-US" sz="28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Nabi</a:t>
            </a:r>
            <a:r>
              <a:rPr lang="en-US" sz="28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Muhammad S.A.W.  </a:t>
            </a:r>
            <a:r>
              <a:rPr lang="en-US" sz="28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adalah</a:t>
            </a:r>
            <a:r>
              <a:rPr lang="en-US" sz="28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hambaNya</a:t>
            </a:r>
            <a:r>
              <a:rPr lang="en-US" sz="28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dan</a:t>
            </a:r>
            <a:r>
              <a:rPr lang="en-US" sz="28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rasulNya</a:t>
            </a:r>
            <a:r>
              <a:rPr lang="en-US" sz="28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penghulu</a:t>
            </a:r>
            <a:r>
              <a:rPr lang="en-US" sz="28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sekian</a:t>
            </a:r>
            <a:r>
              <a:rPr lang="en-US" sz="28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rasul</a:t>
            </a:r>
            <a:r>
              <a:rPr lang="en-US" sz="28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t>
            </a:r>
            <a:endParaRPr lang="en-US" sz="28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23813" y="-23813"/>
            <a:ext cx="9191626" cy="6905626"/>
          </a:xfrm>
          <a:prstGeom prst="rect">
            <a:avLst/>
          </a:prstGeom>
          <a:noFill/>
          <a:ln w="9525">
            <a:noFill/>
            <a:miter lim="800000"/>
            <a:headEnd/>
            <a:tailEnd/>
          </a:ln>
        </p:spPr>
      </p:pic>
      <p:sp>
        <p:nvSpPr>
          <p:cNvPr id="29" name="TextBox 28"/>
          <p:cNvSpPr txBox="1"/>
          <p:nvPr/>
        </p:nvSpPr>
        <p:spPr>
          <a:xfrm>
            <a:off x="1066800" y="228600"/>
            <a:ext cx="7543800" cy="769938"/>
          </a:xfrm>
          <a:prstGeom prst="rect">
            <a:avLst/>
          </a:prstGeom>
          <a:noFill/>
        </p:spPr>
        <p:txBody>
          <a:bodyPr>
            <a:spAutoFit/>
          </a:bodyPr>
          <a:lstStyle/>
          <a:p>
            <a:pPr algn="ctr" fontAlgn="auto">
              <a:spcBef>
                <a:spcPts val="0"/>
              </a:spcBef>
              <a:spcAft>
                <a:spcPts val="0"/>
              </a:spcAft>
              <a:defRPr/>
            </a:pPr>
            <a:r>
              <a:rPr lang="en-US" sz="4400" dirty="0" err="1">
                <a:solidFill>
                  <a:srgbClr val="002060"/>
                </a:solidFill>
                <a:effectLst>
                  <a:outerShdw blurRad="38100" dist="38100" dir="2700000" algn="tl">
                    <a:srgbClr val="000000">
                      <a:alpha val="43137"/>
                    </a:srgbClr>
                  </a:outerShdw>
                </a:effectLst>
                <a:latin typeface="Arial Black" pitchFamily="34" charset="0"/>
                <a:cs typeface="+mn-cs"/>
              </a:rPr>
              <a:t>Selawat</a:t>
            </a:r>
            <a:endParaRPr lang="en-US" sz="4400" dirty="0">
              <a:solidFill>
                <a:srgbClr val="002060"/>
              </a:solidFill>
              <a:effectLst>
                <a:outerShdw blurRad="38100" dist="38100" dir="2700000" algn="tl">
                  <a:srgbClr val="000000">
                    <a:alpha val="43137"/>
                  </a:srgbClr>
                </a:outerShdw>
              </a:effectLst>
              <a:latin typeface="Arial Black" pitchFamily="34" charset="0"/>
              <a:cs typeface="+mn-cs"/>
            </a:endParaRPr>
          </a:p>
        </p:txBody>
      </p:sp>
      <p:sp>
        <p:nvSpPr>
          <p:cNvPr id="30" name="Rectangle 29"/>
          <p:cNvSpPr/>
          <p:nvPr/>
        </p:nvSpPr>
        <p:spPr>
          <a:xfrm>
            <a:off x="1219200" y="1219200"/>
            <a:ext cx="7086600" cy="2586038"/>
          </a:xfrm>
          <a:prstGeom prst="rect">
            <a:avLst/>
          </a:prstGeom>
          <a:noFill/>
          <a:ln w="57150">
            <a:noFill/>
          </a:ln>
        </p:spPr>
        <p:txBody>
          <a:bodyPr>
            <a:spAutoFit/>
          </a:bodyPr>
          <a:lstStyle/>
          <a:p>
            <a:pPr algn="ctr" fontAlgn="auto">
              <a:spcBef>
                <a:spcPts val="0"/>
              </a:spcBef>
              <a:spcAft>
                <a:spcPts val="0"/>
              </a:spcAft>
              <a:defRPr/>
            </a:pPr>
            <a:r>
              <a:rPr lang="ar-EG" sz="5400" b="1" dirty="0">
                <a:ln>
                  <a:solidFill>
                    <a:schemeClr val="tx1"/>
                  </a:solidFill>
                </a:ln>
                <a:solidFill>
                  <a:srgbClr val="FF0000"/>
                </a:solidFill>
                <a:effectLst>
                  <a:outerShdw blurRad="38100" dist="38100" dir="2700000" algn="tl">
                    <a:srgbClr val="000000">
                      <a:alpha val="43137"/>
                    </a:srgbClr>
                  </a:outerShdw>
                </a:effectLst>
                <a:latin typeface="+mn-lt"/>
                <a:cs typeface="Traditional Arabic" pitchFamily="2" charset="-78"/>
              </a:rPr>
              <a:t>اللَّهُمَّ صَلِّ وَسَلِّمْ وَبَارِكْ عَلَى سَيِّدِنَا وَنَبِيِّنَا مُحَمَّدٍ وَعَلَى آلِهِ وَأَصْحَابِهِ أجْمَعِيْنَ</a:t>
            </a:r>
            <a:endParaRPr lang="en-US" sz="5400" b="1" dirty="0">
              <a:ln>
                <a:solidFill>
                  <a:schemeClr val="tx1"/>
                </a:solidFill>
              </a:ln>
              <a:solidFill>
                <a:srgbClr val="FF0000"/>
              </a:solidFill>
              <a:effectLst>
                <a:outerShdw blurRad="38100" dist="38100" dir="2700000" algn="tl">
                  <a:srgbClr val="000000">
                    <a:alpha val="43137"/>
                  </a:srgbClr>
                </a:outerShdw>
              </a:effectLst>
              <a:latin typeface="+mn-lt"/>
              <a:cs typeface="Traditional Arabic" pitchFamily="2" charset="-78"/>
            </a:endParaRPr>
          </a:p>
        </p:txBody>
      </p:sp>
      <p:sp>
        <p:nvSpPr>
          <p:cNvPr id="31" name="Text Box 2"/>
          <p:cNvSpPr txBox="1">
            <a:spLocks noChangeArrowheads="1"/>
          </p:cNvSpPr>
          <p:nvPr/>
        </p:nvSpPr>
        <p:spPr bwMode="auto">
          <a:xfrm>
            <a:off x="1219200" y="3956050"/>
            <a:ext cx="7086600" cy="2063750"/>
          </a:xfrm>
          <a:prstGeom prst="rect">
            <a:avLst/>
          </a:prstGeom>
          <a:noFill/>
          <a:ln w="57150">
            <a:noFill/>
            <a:round/>
            <a:headEnd/>
            <a:tailEnd/>
          </a:ln>
          <a:effectLst/>
        </p:spPr>
        <p:txBody>
          <a:bodyPr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Ya</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Allah, </a:t>
            </a: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cucurilah</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rahmat</a:t>
            </a:r>
            <a:r>
              <a:rPr lang="en-US"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dan</a:t>
            </a:r>
            <a:r>
              <a:rPr lang="en-US"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sejahtera</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ke</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atas</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junjungan</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kami</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Nabi</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Muhammad S.A.W. </a:t>
            </a: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serta</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keluarga</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dan</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seluruh</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sahabatnya</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23813" y="-23813"/>
            <a:ext cx="9191626" cy="6905626"/>
          </a:xfrm>
          <a:prstGeom prst="rect">
            <a:avLst/>
          </a:prstGeom>
          <a:noFill/>
          <a:ln w="9525">
            <a:noFill/>
            <a:miter lim="800000"/>
            <a:headEnd/>
            <a:tailEnd/>
          </a:ln>
        </p:spPr>
      </p:pic>
      <p:sp>
        <p:nvSpPr>
          <p:cNvPr id="31" name="TextBox 30"/>
          <p:cNvSpPr txBox="1"/>
          <p:nvPr/>
        </p:nvSpPr>
        <p:spPr>
          <a:xfrm>
            <a:off x="533400" y="152400"/>
            <a:ext cx="8229600" cy="769938"/>
          </a:xfrm>
          <a:prstGeom prst="rect">
            <a:avLst/>
          </a:prstGeom>
          <a:noFill/>
        </p:spPr>
        <p:txBody>
          <a:bodyPr>
            <a:spAutoFit/>
          </a:bodyPr>
          <a:lstStyle/>
          <a:p>
            <a:pPr algn="ctr" fontAlgn="auto">
              <a:spcBef>
                <a:spcPts val="0"/>
              </a:spcBef>
              <a:spcAft>
                <a:spcPts val="0"/>
              </a:spcAft>
              <a:defRPr/>
            </a:pPr>
            <a:r>
              <a:rPr lang="en-US" sz="4400" dirty="0" err="1">
                <a:solidFill>
                  <a:srgbClr val="002060"/>
                </a:solidFill>
                <a:effectLst>
                  <a:outerShdw blurRad="38100" dist="38100" dir="2700000" algn="tl">
                    <a:srgbClr val="000000">
                      <a:alpha val="43137"/>
                    </a:srgbClr>
                  </a:outerShdw>
                </a:effectLst>
                <a:latin typeface="Arial Black" pitchFamily="34" charset="0"/>
                <a:cs typeface="+mn-cs"/>
              </a:rPr>
              <a:t>Pesanan</a:t>
            </a:r>
            <a:r>
              <a:rPr lang="en-US" sz="4400" dirty="0">
                <a:solidFill>
                  <a:srgbClr val="002060"/>
                </a:solidFill>
                <a:effectLst>
                  <a:outerShdw blurRad="38100" dist="38100" dir="2700000" algn="tl">
                    <a:srgbClr val="000000">
                      <a:alpha val="43137"/>
                    </a:srgbClr>
                  </a:outerShdw>
                </a:effectLst>
                <a:latin typeface="Arial Black" pitchFamily="34" charset="0"/>
                <a:cs typeface="+mn-cs"/>
              </a:rPr>
              <a:t> </a:t>
            </a:r>
            <a:r>
              <a:rPr lang="en-US" sz="4400" dirty="0" err="1">
                <a:solidFill>
                  <a:srgbClr val="002060"/>
                </a:solidFill>
                <a:effectLst>
                  <a:outerShdw blurRad="38100" dist="38100" dir="2700000" algn="tl">
                    <a:srgbClr val="000000">
                      <a:alpha val="43137"/>
                    </a:srgbClr>
                  </a:outerShdw>
                </a:effectLst>
                <a:latin typeface="Arial Black" pitchFamily="34" charset="0"/>
                <a:cs typeface="+mn-cs"/>
              </a:rPr>
              <a:t>Takwa</a:t>
            </a:r>
            <a:endParaRPr lang="en-US" sz="4400" dirty="0">
              <a:solidFill>
                <a:srgbClr val="002060"/>
              </a:solidFill>
              <a:effectLst>
                <a:outerShdw blurRad="38100" dist="38100" dir="2700000" algn="tl">
                  <a:srgbClr val="000000">
                    <a:alpha val="43137"/>
                  </a:srgbClr>
                </a:outerShdw>
              </a:effectLst>
              <a:latin typeface="Arial Black" pitchFamily="34" charset="0"/>
              <a:cs typeface="+mn-cs"/>
            </a:endParaRPr>
          </a:p>
        </p:txBody>
      </p:sp>
      <p:sp>
        <p:nvSpPr>
          <p:cNvPr id="29" name="Rectangle 28"/>
          <p:cNvSpPr/>
          <p:nvPr/>
        </p:nvSpPr>
        <p:spPr>
          <a:xfrm>
            <a:off x="1219200" y="1490663"/>
            <a:ext cx="7086600" cy="1938992"/>
          </a:xfrm>
          <a:prstGeom prst="rect">
            <a:avLst/>
          </a:prstGeom>
          <a:noFill/>
          <a:ln w="57150">
            <a:noFill/>
          </a:ln>
        </p:spPr>
        <p:txBody>
          <a:bodyPr>
            <a:spAutoFit/>
          </a:bodyPr>
          <a:lstStyle/>
          <a:p>
            <a:pPr algn="ctr" fontAlgn="auto">
              <a:spcBef>
                <a:spcPts val="0"/>
              </a:spcBef>
              <a:spcAft>
                <a:spcPts val="0"/>
              </a:spcAft>
              <a:defRPr/>
            </a:pPr>
            <a:r>
              <a:rPr lang="ar-EG" sz="6000" b="1" dirty="0" smtClean="0">
                <a:ln>
                  <a:solidFill>
                    <a:schemeClr val="tx1"/>
                  </a:solidFill>
                </a:ln>
                <a:solidFill>
                  <a:srgbClr val="FF0000"/>
                </a:solidFill>
                <a:cs typeface="Traditional Arabic" pitchFamily="2" charset="-78"/>
              </a:rPr>
              <a:t>اتَّقُوا اللهَ، وَعَلَى اللهِ فَتَوَكَّلُوْا إِنْ كُنْتُمْ مُؤْمِنِيْنَ</a:t>
            </a:r>
            <a:r>
              <a:rPr lang="ar-EG" sz="6000" dirty="0" smtClean="0">
                <a:ln>
                  <a:solidFill>
                    <a:schemeClr val="tx1"/>
                  </a:solidFill>
                </a:ln>
                <a:solidFill>
                  <a:srgbClr val="FF0000"/>
                </a:solidFill>
                <a:cs typeface="Traditional Arabic" pitchFamily="2" charset="-78"/>
              </a:rPr>
              <a:t> </a:t>
            </a:r>
            <a:endParaRPr lang="en-US" sz="6000" b="1" dirty="0">
              <a:ln>
                <a:solidFill>
                  <a:schemeClr val="tx1"/>
                </a:solidFill>
              </a:ln>
              <a:solidFill>
                <a:srgbClr val="FF0000"/>
              </a:solidFill>
              <a:effectLst>
                <a:outerShdw blurRad="63500" dir="3600000" algn="tl" rotWithShape="0">
                  <a:srgbClr val="000000">
                    <a:alpha val="70000"/>
                  </a:srgbClr>
                </a:outerShdw>
              </a:effectLst>
              <a:latin typeface="+mn-lt"/>
              <a:cs typeface="Traditional Arabic" pitchFamily="2" charset="-78"/>
            </a:endParaRPr>
          </a:p>
        </p:txBody>
      </p:sp>
      <p:sp>
        <p:nvSpPr>
          <p:cNvPr id="30" name="Text Box 2"/>
          <p:cNvSpPr txBox="1">
            <a:spLocks noChangeArrowheads="1"/>
          </p:cNvSpPr>
          <p:nvPr/>
        </p:nvSpPr>
        <p:spPr bwMode="auto">
          <a:xfrm>
            <a:off x="1219200" y="3541713"/>
            <a:ext cx="7086600" cy="2248950"/>
          </a:xfrm>
          <a:prstGeom prst="rect">
            <a:avLst/>
          </a:prstGeom>
          <a:noFill/>
          <a:ln w="57150">
            <a:noFill/>
            <a:round/>
            <a:headEnd/>
            <a:tailEnd/>
          </a:ln>
          <a:effectLst/>
        </p:spPr>
        <p:txBody>
          <a:bodyPr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Bertaqwalah</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kepada</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Allah S.W.T. </a:t>
            </a: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dengan</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sebenar-benar</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taqwa</a:t>
            </a:r>
            <a:r>
              <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t>
            </a: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endParaRP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Dan </a:t>
            </a:r>
            <a:r>
              <a:rPr lang="en-GB" sz="32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bertawakkallah</a:t>
            </a:r>
            <a:r>
              <a:rPr lang="en-GB" sz="32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kepadaNya</a:t>
            </a:r>
            <a:r>
              <a:rPr lang="en-GB" sz="32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kiranya</a:t>
            </a:r>
            <a:r>
              <a:rPr lang="en-GB" sz="32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kamu</a:t>
            </a:r>
            <a:r>
              <a:rPr lang="en-GB" sz="32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orang</a:t>
            </a:r>
            <a:r>
              <a:rPr lang="en-GB" sz="32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GB" sz="32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beriman</a:t>
            </a:r>
            <a:r>
              <a:rPr lang="en-GB" sz="32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t>
            </a:r>
            <a:endParaRPr lang="en-GB" sz="32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lum bright="-20000"/>
          </a:blip>
          <a:srcRect/>
          <a:stretch>
            <a:fillRect/>
          </a:stretch>
        </p:blipFill>
        <p:spPr bwMode="auto">
          <a:xfrm>
            <a:off x="-47626" y="-47626"/>
            <a:ext cx="9191626" cy="6905626"/>
          </a:xfrm>
          <a:prstGeom prst="rect">
            <a:avLst/>
          </a:prstGeom>
          <a:noFill/>
          <a:ln w="9525">
            <a:noFill/>
            <a:miter lim="800000"/>
            <a:headEnd/>
            <a:tailEnd/>
          </a:ln>
        </p:spPr>
      </p:pic>
      <p:sp>
        <p:nvSpPr>
          <p:cNvPr id="42" name="TextBox 41"/>
          <p:cNvSpPr txBox="1"/>
          <p:nvPr/>
        </p:nvSpPr>
        <p:spPr>
          <a:xfrm>
            <a:off x="609600" y="304800"/>
            <a:ext cx="8077200" cy="769938"/>
          </a:xfrm>
          <a:prstGeom prst="rect">
            <a:avLst/>
          </a:prstGeom>
          <a:noFill/>
        </p:spPr>
        <p:txBody>
          <a:bodyPr>
            <a:spAutoFit/>
          </a:bodyPr>
          <a:lstStyle/>
          <a:p>
            <a:pPr algn="ctr" fontAlgn="auto">
              <a:spcBef>
                <a:spcPts val="0"/>
              </a:spcBef>
              <a:spcAft>
                <a:spcPts val="0"/>
              </a:spcAft>
              <a:defRPr/>
            </a:pPr>
            <a:r>
              <a:rPr lang="en-US" sz="4400" dirty="0" err="1">
                <a:solidFill>
                  <a:srgbClr val="002060"/>
                </a:solidFill>
                <a:effectLst>
                  <a:outerShdw blurRad="38100" dist="38100" dir="2700000" algn="tl">
                    <a:srgbClr val="000000">
                      <a:alpha val="43137"/>
                    </a:srgbClr>
                  </a:outerShdw>
                </a:effectLst>
                <a:latin typeface="Arial Black" pitchFamily="34" charset="0"/>
                <a:cs typeface="+mn-cs"/>
              </a:rPr>
              <a:t>Seruan</a:t>
            </a:r>
            <a:endParaRPr lang="en-US" sz="4400" dirty="0">
              <a:solidFill>
                <a:srgbClr val="002060"/>
              </a:solidFill>
              <a:effectLst>
                <a:outerShdw blurRad="38100" dist="38100" dir="2700000" algn="tl">
                  <a:srgbClr val="000000">
                    <a:alpha val="43137"/>
                  </a:srgbClr>
                </a:outerShdw>
              </a:effectLst>
              <a:latin typeface="Arial Black" pitchFamily="34" charset="0"/>
              <a:cs typeface="+mn-cs"/>
            </a:endParaRPr>
          </a:p>
        </p:txBody>
      </p:sp>
      <p:sp>
        <p:nvSpPr>
          <p:cNvPr id="15" name="Round Diagonal Corner Rectangle 14"/>
          <p:cNvSpPr/>
          <p:nvPr/>
        </p:nvSpPr>
        <p:spPr>
          <a:xfrm>
            <a:off x="1981200" y="1371600"/>
            <a:ext cx="6172200" cy="1295400"/>
          </a:xfrm>
          <a:prstGeom prst="round2DiagRect">
            <a:avLst/>
          </a:prstGeom>
          <a:solidFill>
            <a:srgbClr val="00660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smtClean="0">
                <a:ln>
                  <a:solidFill>
                    <a:sysClr val="windowText" lastClr="000000"/>
                  </a:solidFill>
                </a:ln>
                <a:solidFill>
                  <a:schemeClr val="bg1"/>
                </a:solidFill>
                <a:effectLst>
                  <a:outerShdw blurRad="38100" dist="38100" dir="2700000" algn="tl">
                    <a:srgbClr val="000000">
                      <a:alpha val="43137"/>
                    </a:srgbClr>
                  </a:outerShdw>
                </a:effectLst>
              </a:rPr>
              <a:t>Bertaqwalah</a:t>
            </a:r>
            <a:r>
              <a:rPr lang="en-US" sz="36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3600" b="1" dirty="0" err="1" smtClean="0">
                <a:ln>
                  <a:solidFill>
                    <a:sysClr val="windowText" lastClr="000000"/>
                  </a:solidFill>
                </a:ln>
                <a:solidFill>
                  <a:schemeClr val="bg1"/>
                </a:solidFill>
                <a:effectLst>
                  <a:outerShdw blurRad="38100" dist="38100" dir="2700000" algn="tl">
                    <a:srgbClr val="000000">
                      <a:alpha val="43137"/>
                    </a:srgbClr>
                  </a:outerShdw>
                </a:effectLst>
              </a:rPr>
              <a:t>kepada</a:t>
            </a:r>
            <a:r>
              <a:rPr lang="en-US" sz="3600" b="1" dirty="0" smtClean="0">
                <a:ln>
                  <a:solidFill>
                    <a:sysClr val="windowText" lastClr="000000"/>
                  </a:solidFill>
                </a:ln>
                <a:solidFill>
                  <a:schemeClr val="bg1"/>
                </a:solidFill>
                <a:effectLst>
                  <a:outerShdw blurRad="38100" dist="38100" dir="2700000" algn="tl">
                    <a:srgbClr val="000000">
                      <a:alpha val="43137"/>
                    </a:srgbClr>
                  </a:outerShdw>
                </a:effectLst>
              </a:rPr>
              <a:t> Allah</a:t>
            </a:r>
            <a:endParaRPr lang="en-US" sz="3600" b="1" dirty="0">
              <a:ln>
                <a:solidFill>
                  <a:sysClr val="windowText" lastClr="000000"/>
                </a:solidFill>
              </a:ln>
              <a:solidFill>
                <a:schemeClr val="bg1"/>
              </a:solidFill>
              <a:effectLst>
                <a:outerShdw blurRad="38100" dist="38100" dir="2700000" algn="tl">
                  <a:srgbClr val="000000">
                    <a:alpha val="43137"/>
                  </a:srgbClr>
                </a:outerShdw>
              </a:effectLst>
            </a:endParaRPr>
          </a:p>
        </p:txBody>
      </p:sp>
      <p:sp>
        <p:nvSpPr>
          <p:cNvPr id="16" name="Round Diagonal Corner Rectangle 15"/>
          <p:cNvSpPr/>
          <p:nvPr/>
        </p:nvSpPr>
        <p:spPr>
          <a:xfrm>
            <a:off x="1981200" y="2971800"/>
            <a:ext cx="6172200" cy="1371600"/>
          </a:xfrm>
          <a:prstGeom prst="round2DiagRect">
            <a:avLst/>
          </a:prstGeom>
          <a:solidFill>
            <a:srgbClr val="FF000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smtClean="0">
                <a:ln>
                  <a:solidFill>
                    <a:sysClr val="windowText" lastClr="000000"/>
                  </a:solidFill>
                </a:ln>
                <a:solidFill>
                  <a:schemeClr val="bg1"/>
                </a:solidFill>
                <a:effectLst>
                  <a:outerShdw blurRad="38100" dist="38100" dir="2700000" algn="tl">
                    <a:srgbClr val="000000">
                      <a:alpha val="43137"/>
                    </a:srgbClr>
                  </a:outerShdw>
                </a:effectLst>
              </a:rPr>
              <a:t>Berbekallah</a:t>
            </a:r>
            <a:r>
              <a:rPr lang="en-US" sz="36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3600" b="1" dirty="0" err="1" smtClean="0">
                <a:ln>
                  <a:solidFill>
                    <a:sysClr val="windowText" lastClr="000000"/>
                  </a:solidFill>
                </a:ln>
                <a:solidFill>
                  <a:schemeClr val="bg1"/>
                </a:solidFill>
                <a:effectLst>
                  <a:outerShdw blurRad="38100" dist="38100" dir="2700000" algn="tl">
                    <a:srgbClr val="000000">
                      <a:alpha val="43137"/>
                    </a:srgbClr>
                  </a:outerShdw>
                </a:effectLst>
              </a:rPr>
              <a:t>sebelum</a:t>
            </a:r>
            <a:r>
              <a:rPr lang="en-US" sz="36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3600" b="1" dirty="0" err="1" smtClean="0">
                <a:ln>
                  <a:solidFill>
                    <a:sysClr val="windowText" lastClr="000000"/>
                  </a:solidFill>
                </a:ln>
                <a:solidFill>
                  <a:schemeClr val="bg1"/>
                </a:solidFill>
                <a:effectLst>
                  <a:outerShdw blurRad="38100" dist="38100" dir="2700000" algn="tl">
                    <a:srgbClr val="000000">
                      <a:alpha val="43137"/>
                    </a:srgbClr>
                  </a:outerShdw>
                </a:effectLst>
              </a:rPr>
              <a:t>kembali</a:t>
            </a:r>
            <a:r>
              <a:rPr lang="en-US" sz="36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3600" b="1" dirty="0" err="1" smtClean="0">
                <a:ln>
                  <a:solidFill>
                    <a:sysClr val="windowText" lastClr="000000"/>
                  </a:solidFill>
                </a:ln>
                <a:solidFill>
                  <a:schemeClr val="bg1"/>
                </a:solidFill>
                <a:effectLst>
                  <a:outerShdw blurRad="38100" dist="38100" dir="2700000" algn="tl">
                    <a:srgbClr val="000000">
                      <a:alpha val="43137"/>
                    </a:srgbClr>
                  </a:outerShdw>
                </a:effectLst>
              </a:rPr>
              <a:t>ke</a:t>
            </a:r>
            <a:r>
              <a:rPr lang="en-US" sz="36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3600" b="1" dirty="0" err="1" smtClean="0">
                <a:ln>
                  <a:solidFill>
                    <a:sysClr val="windowText" lastClr="000000"/>
                  </a:solidFill>
                </a:ln>
                <a:solidFill>
                  <a:schemeClr val="bg1"/>
                </a:solidFill>
                <a:effectLst>
                  <a:outerShdw blurRad="38100" dist="38100" dir="2700000" algn="tl">
                    <a:srgbClr val="000000">
                      <a:alpha val="43137"/>
                    </a:srgbClr>
                  </a:outerShdw>
                </a:effectLst>
              </a:rPr>
              <a:t>Akhirat</a:t>
            </a:r>
            <a:endParaRPr lang="en-US" sz="3600" b="1" dirty="0">
              <a:ln>
                <a:solidFill>
                  <a:sysClr val="windowText" lastClr="000000"/>
                </a:solidFill>
              </a:ln>
              <a:solidFill>
                <a:schemeClr val="bg1"/>
              </a:solidFill>
              <a:effectLst>
                <a:outerShdw blurRad="38100" dist="38100" dir="2700000" algn="tl">
                  <a:srgbClr val="000000">
                    <a:alpha val="43137"/>
                  </a:srgbClr>
                </a:outerShdw>
              </a:effectLst>
            </a:endParaRPr>
          </a:p>
        </p:txBody>
      </p:sp>
      <p:grpSp>
        <p:nvGrpSpPr>
          <p:cNvPr id="17" name="Group 9"/>
          <p:cNvGrpSpPr>
            <a:grpSpLocks/>
          </p:cNvGrpSpPr>
          <p:nvPr/>
        </p:nvGrpSpPr>
        <p:grpSpPr bwMode="auto">
          <a:xfrm>
            <a:off x="1371600" y="1219200"/>
            <a:ext cx="914400" cy="831272"/>
            <a:chOff x="1524000" y="2057400"/>
            <a:chExt cx="914400" cy="914400"/>
          </a:xfrm>
          <a:effectLst>
            <a:glow rad="101600">
              <a:schemeClr val="tx1">
                <a:alpha val="60000"/>
              </a:schemeClr>
            </a:glow>
          </a:effectLst>
        </p:grpSpPr>
        <p:sp>
          <p:nvSpPr>
            <p:cNvPr id="18" name="Rectangle 17"/>
            <p:cNvSpPr/>
            <p:nvPr/>
          </p:nvSpPr>
          <p:spPr>
            <a:xfrm>
              <a:off x="1524000" y="2057400"/>
              <a:ext cx="457200" cy="457200"/>
            </a:xfrm>
            <a:prstGeom prst="rect">
              <a:avLst/>
            </a:prstGeom>
            <a:solidFill>
              <a:srgbClr val="0070C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19" name="Rectangle 18"/>
            <p:cNvSpPr/>
            <p:nvPr/>
          </p:nvSpPr>
          <p:spPr>
            <a:xfrm>
              <a:off x="1981200" y="2057400"/>
              <a:ext cx="457200" cy="457200"/>
            </a:xfrm>
            <a:prstGeom prst="rect">
              <a:avLst/>
            </a:prstGeom>
            <a:solidFill>
              <a:srgbClr val="008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20" name="Rectangle 19"/>
            <p:cNvSpPr/>
            <p:nvPr/>
          </p:nvSpPr>
          <p:spPr>
            <a:xfrm>
              <a:off x="1524000" y="2514600"/>
              <a:ext cx="457200" cy="457200"/>
            </a:xfrm>
            <a:prstGeom prst="rect">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21" name="Rectangle 20"/>
            <p:cNvSpPr/>
            <p:nvPr/>
          </p:nvSpPr>
          <p:spPr>
            <a:xfrm>
              <a:off x="1981200" y="2514600"/>
              <a:ext cx="457200" cy="457200"/>
            </a:xfrm>
            <a:prstGeom prst="rect">
              <a:avLst/>
            </a:prstGeom>
            <a:solidFill>
              <a:srgbClr val="FFC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grpSp>
      <p:grpSp>
        <p:nvGrpSpPr>
          <p:cNvPr id="22" name="Group 10"/>
          <p:cNvGrpSpPr>
            <a:grpSpLocks/>
          </p:cNvGrpSpPr>
          <p:nvPr/>
        </p:nvGrpSpPr>
        <p:grpSpPr bwMode="auto">
          <a:xfrm>
            <a:off x="1371600" y="2819400"/>
            <a:ext cx="914400" cy="748145"/>
            <a:chOff x="1524000" y="2057400"/>
            <a:chExt cx="914400" cy="914400"/>
          </a:xfrm>
          <a:effectLst>
            <a:glow rad="101600">
              <a:schemeClr val="tx1">
                <a:alpha val="60000"/>
              </a:schemeClr>
            </a:glow>
          </a:effectLst>
        </p:grpSpPr>
        <p:sp>
          <p:nvSpPr>
            <p:cNvPr id="23" name="Rectangle 22"/>
            <p:cNvSpPr/>
            <p:nvPr/>
          </p:nvSpPr>
          <p:spPr>
            <a:xfrm>
              <a:off x="1524000" y="2057400"/>
              <a:ext cx="457200" cy="457200"/>
            </a:xfrm>
            <a:prstGeom prst="rect">
              <a:avLst/>
            </a:prstGeom>
            <a:solidFill>
              <a:srgbClr val="0070C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24" name="Rectangle 23"/>
            <p:cNvSpPr/>
            <p:nvPr/>
          </p:nvSpPr>
          <p:spPr>
            <a:xfrm>
              <a:off x="1981200" y="2057400"/>
              <a:ext cx="457200" cy="457200"/>
            </a:xfrm>
            <a:prstGeom prst="rect">
              <a:avLst/>
            </a:prstGeom>
            <a:solidFill>
              <a:srgbClr val="008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25" name="Rectangle 24"/>
            <p:cNvSpPr/>
            <p:nvPr/>
          </p:nvSpPr>
          <p:spPr>
            <a:xfrm>
              <a:off x="1524000" y="2514600"/>
              <a:ext cx="457200" cy="457200"/>
            </a:xfrm>
            <a:prstGeom prst="rect">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26" name="Rectangle 25"/>
            <p:cNvSpPr/>
            <p:nvPr/>
          </p:nvSpPr>
          <p:spPr>
            <a:xfrm>
              <a:off x="1981200" y="2514600"/>
              <a:ext cx="457200" cy="457200"/>
            </a:xfrm>
            <a:prstGeom prst="rect">
              <a:avLst/>
            </a:prstGeom>
            <a:solidFill>
              <a:srgbClr val="FFC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grpSp>
      <p:sp>
        <p:nvSpPr>
          <p:cNvPr id="27" name="Round Diagonal Corner Rectangle 26"/>
          <p:cNvSpPr/>
          <p:nvPr/>
        </p:nvSpPr>
        <p:spPr>
          <a:xfrm>
            <a:off x="1981200" y="4648200"/>
            <a:ext cx="6172200" cy="1524000"/>
          </a:xfrm>
          <a:prstGeom prst="round2DiagRect">
            <a:avLst/>
          </a:prstGeom>
          <a:solidFill>
            <a:srgbClr val="00B0F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smtClean="0">
                <a:ln>
                  <a:solidFill>
                    <a:sysClr val="windowText" lastClr="000000"/>
                  </a:solidFill>
                </a:ln>
                <a:solidFill>
                  <a:schemeClr val="bg1"/>
                </a:solidFill>
                <a:effectLst>
                  <a:outerShdw blurRad="38100" dist="38100" dir="2700000" algn="tl">
                    <a:srgbClr val="000000">
                      <a:alpha val="43137"/>
                    </a:srgbClr>
                  </a:outerShdw>
                </a:effectLst>
              </a:rPr>
              <a:t>Sebaik-baik</a:t>
            </a:r>
            <a:r>
              <a:rPr lang="en-US" sz="36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3600" b="1" dirty="0" err="1" smtClean="0">
                <a:ln>
                  <a:solidFill>
                    <a:sysClr val="windowText" lastClr="000000"/>
                  </a:solidFill>
                </a:ln>
                <a:solidFill>
                  <a:schemeClr val="bg1"/>
                </a:solidFill>
                <a:effectLst>
                  <a:outerShdw blurRad="38100" dist="38100" dir="2700000" algn="tl">
                    <a:srgbClr val="000000">
                      <a:alpha val="43137"/>
                    </a:srgbClr>
                  </a:outerShdw>
                </a:effectLst>
              </a:rPr>
              <a:t>bekalan</a:t>
            </a:r>
            <a:r>
              <a:rPr lang="en-US" sz="36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3600" b="1" dirty="0" err="1" smtClean="0">
                <a:ln>
                  <a:solidFill>
                    <a:sysClr val="windowText" lastClr="000000"/>
                  </a:solidFill>
                </a:ln>
                <a:solidFill>
                  <a:schemeClr val="bg1"/>
                </a:solidFill>
                <a:effectLst>
                  <a:outerShdw blurRad="38100" dist="38100" dir="2700000" algn="tl">
                    <a:srgbClr val="000000">
                      <a:alpha val="43137"/>
                    </a:srgbClr>
                  </a:outerShdw>
                </a:effectLst>
              </a:rPr>
              <a:t>adalah</a:t>
            </a:r>
            <a:r>
              <a:rPr lang="en-US" sz="36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3600" b="1" dirty="0" err="1" smtClean="0">
                <a:ln>
                  <a:solidFill>
                    <a:sysClr val="windowText" lastClr="000000"/>
                  </a:solidFill>
                </a:ln>
                <a:solidFill>
                  <a:schemeClr val="bg1"/>
                </a:solidFill>
                <a:effectLst>
                  <a:outerShdw blurRad="38100" dist="38100" dir="2700000" algn="tl">
                    <a:srgbClr val="000000">
                      <a:alpha val="43137"/>
                    </a:srgbClr>
                  </a:outerShdw>
                </a:effectLst>
              </a:rPr>
              <a:t>taqwa</a:t>
            </a:r>
            <a:r>
              <a:rPr lang="en-US" sz="36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3600" b="1" dirty="0" err="1" smtClean="0">
                <a:ln>
                  <a:solidFill>
                    <a:sysClr val="windowText" lastClr="000000"/>
                  </a:solidFill>
                </a:ln>
                <a:solidFill>
                  <a:schemeClr val="bg1"/>
                </a:solidFill>
                <a:effectLst>
                  <a:outerShdw blurRad="38100" dist="38100" dir="2700000" algn="tl">
                    <a:srgbClr val="000000">
                      <a:alpha val="43137"/>
                    </a:srgbClr>
                  </a:outerShdw>
                </a:effectLst>
              </a:rPr>
              <a:t>kepada</a:t>
            </a:r>
            <a:r>
              <a:rPr lang="en-US" sz="3600" b="1" dirty="0" smtClean="0">
                <a:ln>
                  <a:solidFill>
                    <a:sysClr val="windowText" lastClr="000000"/>
                  </a:solidFill>
                </a:ln>
                <a:solidFill>
                  <a:schemeClr val="bg1"/>
                </a:solidFill>
                <a:effectLst>
                  <a:outerShdw blurRad="38100" dist="38100" dir="2700000" algn="tl">
                    <a:srgbClr val="000000">
                      <a:alpha val="43137"/>
                    </a:srgbClr>
                  </a:outerShdw>
                </a:effectLst>
              </a:rPr>
              <a:t> Allah</a:t>
            </a:r>
            <a:endParaRPr lang="en-US" sz="3600" b="1" dirty="0">
              <a:ln>
                <a:solidFill>
                  <a:sysClr val="windowText" lastClr="000000"/>
                </a:solidFill>
              </a:ln>
              <a:solidFill>
                <a:schemeClr val="bg1"/>
              </a:solidFill>
              <a:effectLst>
                <a:outerShdw blurRad="38100" dist="38100" dir="2700000" algn="tl">
                  <a:srgbClr val="000000">
                    <a:alpha val="43137"/>
                  </a:srgbClr>
                </a:outerShdw>
              </a:effectLst>
            </a:endParaRPr>
          </a:p>
        </p:txBody>
      </p:sp>
      <p:grpSp>
        <p:nvGrpSpPr>
          <p:cNvPr id="28" name="Group 10"/>
          <p:cNvGrpSpPr>
            <a:grpSpLocks/>
          </p:cNvGrpSpPr>
          <p:nvPr/>
        </p:nvGrpSpPr>
        <p:grpSpPr bwMode="auto">
          <a:xfrm>
            <a:off x="1371600" y="4495800"/>
            <a:ext cx="914400" cy="831272"/>
            <a:chOff x="1524000" y="2057400"/>
            <a:chExt cx="914400" cy="914400"/>
          </a:xfrm>
          <a:effectLst>
            <a:glow rad="101600">
              <a:schemeClr val="tx1">
                <a:alpha val="60000"/>
              </a:schemeClr>
            </a:glow>
          </a:effectLst>
        </p:grpSpPr>
        <p:sp>
          <p:nvSpPr>
            <p:cNvPr id="29" name="Rectangle 28"/>
            <p:cNvSpPr/>
            <p:nvPr/>
          </p:nvSpPr>
          <p:spPr>
            <a:xfrm>
              <a:off x="1524000" y="2057400"/>
              <a:ext cx="457200" cy="457200"/>
            </a:xfrm>
            <a:prstGeom prst="rect">
              <a:avLst/>
            </a:prstGeom>
            <a:solidFill>
              <a:srgbClr val="0070C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30" name="Rectangle 29"/>
            <p:cNvSpPr/>
            <p:nvPr/>
          </p:nvSpPr>
          <p:spPr>
            <a:xfrm>
              <a:off x="1981200" y="2057400"/>
              <a:ext cx="457200" cy="457200"/>
            </a:xfrm>
            <a:prstGeom prst="rect">
              <a:avLst/>
            </a:prstGeom>
            <a:solidFill>
              <a:srgbClr val="008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31" name="Rectangle 30"/>
            <p:cNvSpPr/>
            <p:nvPr/>
          </p:nvSpPr>
          <p:spPr>
            <a:xfrm>
              <a:off x="1524000" y="2514600"/>
              <a:ext cx="457200" cy="457200"/>
            </a:xfrm>
            <a:prstGeom prst="rect">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32" name="Rectangle 31"/>
            <p:cNvSpPr/>
            <p:nvPr/>
          </p:nvSpPr>
          <p:spPr>
            <a:xfrm>
              <a:off x="1981200" y="2514600"/>
              <a:ext cx="457200" cy="457200"/>
            </a:xfrm>
            <a:prstGeom prst="rect">
              <a:avLst/>
            </a:prstGeom>
            <a:solidFill>
              <a:srgbClr val="FFC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lum bright="-20000"/>
          </a:blip>
          <a:srcRect/>
          <a:stretch>
            <a:fillRect/>
          </a:stretch>
        </p:blipFill>
        <p:spPr bwMode="auto">
          <a:xfrm>
            <a:off x="-23813" y="-23813"/>
            <a:ext cx="9191626" cy="6905626"/>
          </a:xfrm>
          <a:prstGeom prst="rect">
            <a:avLst/>
          </a:prstGeom>
          <a:noFill/>
          <a:ln w="9525">
            <a:noFill/>
            <a:miter lim="800000"/>
            <a:headEnd/>
            <a:tailEnd/>
          </a:ln>
        </p:spPr>
      </p:pic>
      <p:sp>
        <p:nvSpPr>
          <p:cNvPr id="3" name="TextBox 2"/>
          <p:cNvSpPr txBox="1"/>
          <p:nvPr/>
        </p:nvSpPr>
        <p:spPr>
          <a:xfrm>
            <a:off x="1066800" y="457200"/>
            <a:ext cx="7696200" cy="708025"/>
          </a:xfrm>
          <a:prstGeom prst="rect">
            <a:avLst/>
          </a:prstGeom>
          <a:noFill/>
        </p:spPr>
        <p:txBody>
          <a:bodyPr>
            <a:spAutoFit/>
          </a:bodyPr>
          <a:lstStyle/>
          <a:p>
            <a:pPr algn="ctr" fontAlgn="auto">
              <a:spcBef>
                <a:spcPts val="0"/>
              </a:spcBef>
              <a:spcAft>
                <a:spcPts val="0"/>
              </a:spcAft>
              <a:defRPr/>
            </a:pPr>
            <a:r>
              <a:rPr lang="en-US" sz="4000" b="1" dirty="0" err="1">
                <a:solidFill>
                  <a:srgbClr val="002060"/>
                </a:solidFill>
                <a:effectLst>
                  <a:outerShdw blurRad="38100" dist="38100" dir="2700000" algn="tl">
                    <a:srgbClr val="000000">
                      <a:alpha val="43137"/>
                    </a:srgbClr>
                  </a:outerShdw>
                </a:effectLst>
                <a:latin typeface="Lucida Calligraphy" pitchFamily="66" charset="0"/>
                <a:cs typeface="+mn-cs"/>
              </a:rPr>
              <a:t>Selawat</a:t>
            </a:r>
            <a:endParaRPr lang="en-US" sz="4000" b="1" dirty="0">
              <a:solidFill>
                <a:srgbClr val="002060"/>
              </a:solidFill>
              <a:effectLst>
                <a:outerShdw blurRad="38100" dist="38100" dir="2700000" algn="tl">
                  <a:srgbClr val="000000">
                    <a:alpha val="43137"/>
                  </a:srgbClr>
                </a:outerShdw>
              </a:effectLst>
              <a:latin typeface="Lucida Calligraphy" pitchFamily="66" charset="0"/>
              <a:cs typeface="+mn-cs"/>
            </a:endParaRPr>
          </a:p>
        </p:txBody>
      </p:sp>
      <p:sp>
        <p:nvSpPr>
          <p:cNvPr id="4" name="Round Diagonal Corner Rectangle 3"/>
          <p:cNvSpPr/>
          <p:nvPr/>
        </p:nvSpPr>
        <p:spPr>
          <a:xfrm>
            <a:off x="1371600" y="1539954"/>
            <a:ext cx="7010400" cy="1736646"/>
          </a:xfrm>
          <a:prstGeom prst="round2DiagRect">
            <a:avLst/>
          </a:prstGeom>
          <a:noFill/>
          <a:ln w="38100">
            <a:noFill/>
          </a:ln>
        </p:spPr>
        <p:txBody>
          <a:bodyPr>
            <a:spAutoFit/>
          </a:bodyPr>
          <a:lstStyle/>
          <a:p>
            <a:pPr algn="ctr" fontAlgn="auto">
              <a:spcBef>
                <a:spcPts val="0"/>
              </a:spcBef>
              <a:spcAft>
                <a:spcPts val="0"/>
              </a:spcAft>
              <a:defRPr/>
            </a:pPr>
            <a:r>
              <a:rPr lang="ar-SA" sz="4800" b="1" dirty="0">
                <a:ln>
                  <a:solidFill>
                    <a:schemeClr val="tx1"/>
                  </a:solidFill>
                </a:ln>
                <a:solidFill>
                  <a:srgbClr val="FF0000"/>
                </a:solidFill>
                <a:effectLst>
                  <a:outerShdw blurRad="38100" dist="38100" dir="2700000" algn="tl">
                    <a:srgbClr val="000000">
                      <a:alpha val="43137"/>
                    </a:srgbClr>
                  </a:outerShdw>
                </a:effectLst>
                <a:latin typeface="+mn-lt"/>
                <a:cs typeface="Traditional Arabic" pitchFamily="2" charset="-78"/>
              </a:rPr>
              <a:t>اللَّهُمَّ صَلِّ وَسَلِّمْ وَبَارِكْ عَلَى سَيِّدِنَا مُحَمَّدٍ وَعَلَى آلِهِ وَأَصْحَابِهِ وَمَنْ وَالاَه</a:t>
            </a:r>
            <a:endParaRPr lang="en-US" sz="4800" dirty="0">
              <a:ln>
                <a:solidFill>
                  <a:schemeClr val="tx1"/>
                </a:solidFill>
              </a:ln>
              <a:solidFill>
                <a:srgbClr val="FF0000"/>
              </a:solidFill>
              <a:effectLst>
                <a:outerShdw blurRad="38100" dist="38100" dir="2700000" algn="tl">
                  <a:srgbClr val="000000">
                    <a:alpha val="43137"/>
                  </a:srgbClr>
                </a:outerShdw>
              </a:effectLst>
              <a:latin typeface="+mn-lt"/>
              <a:cs typeface="Traditional Arabic" pitchFamily="2" charset="-78"/>
            </a:endParaRPr>
          </a:p>
        </p:txBody>
      </p:sp>
      <p:sp>
        <p:nvSpPr>
          <p:cNvPr id="5" name="Text Box 2"/>
          <p:cNvSpPr txBox="1">
            <a:spLocks noChangeArrowheads="1"/>
          </p:cNvSpPr>
          <p:nvPr/>
        </p:nvSpPr>
        <p:spPr bwMode="auto">
          <a:xfrm>
            <a:off x="1219200" y="3727450"/>
            <a:ext cx="6934200" cy="2063750"/>
          </a:xfrm>
          <a:prstGeom prst="rect">
            <a:avLst/>
          </a:prstGeom>
          <a:noFill/>
          <a:ln w="38100">
            <a:noFill/>
            <a:round/>
            <a:headEnd/>
            <a:tailEnd/>
          </a:ln>
          <a:effectLst/>
        </p:spPr>
        <p:txBody>
          <a:bodyPr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Ya</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Allah,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cucurilah</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rahmat</a:t>
            </a:r>
            <a:r>
              <a:rPr lang="en-US"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US"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dan</a:t>
            </a:r>
            <a:r>
              <a:rPr lang="en-US"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sejahtera</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ke</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atas</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junjungan</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kami</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Nabi</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Muhammad S.A.W.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serta</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keluarga</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dan</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seluruh</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sahabatnya</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10000"/>
          </a:blip>
          <a:srcRect/>
          <a:stretch>
            <a:fillRect/>
          </a:stretch>
        </p:blipFill>
        <p:spPr bwMode="auto">
          <a:xfrm>
            <a:off x="-47626" y="-47626"/>
            <a:ext cx="9191626" cy="6905626"/>
          </a:xfrm>
          <a:prstGeom prst="rect">
            <a:avLst/>
          </a:prstGeom>
          <a:noFill/>
          <a:ln w="9525">
            <a:noFill/>
            <a:miter lim="800000"/>
            <a:headEnd/>
            <a:tailEnd/>
          </a:ln>
        </p:spPr>
      </p:pic>
      <p:sp>
        <p:nvSpPr>
          <p:cNvPr id="3" name="TextBox 2"/>
          <p:cNvSpPr txBox="1"/>
          <p:nvPr/>
        </p:nvSpPr>
        <p:spPr>
          <a:xfrm>
            <a:off x="1371600" y="304800"/>
            <a:ext cx="6705600" cy="830263"/>
          </a:xfrm>
          <a:prstGeom prst="rect">
            <a:avLst/>
          </a:prstGeom>
          <a:noFill/>
        </p:spPr>
        <p:txBody>
          <a:bodyPr>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Lucida Calligraphy" pitchFamily="66" charset="0"/>
                <a:cs typeface="+mn-cs"/>
              </a:rPr>
              <a:t>Marilah</a:t>
            </a:r>
            <a:r>
              <a:rPr lang="en-US" sz="4800" b="1" u="sng" dirty="0" smtClean="0">
                <a:solidFill>
                  <a:srgbClr val="002060"/>
                </a:solidFill>
                <a:effectLst>
                  <a:outerShdw blurRad="38100" dist="38100" dir="2700000" algn="tl">
                    <a:srgbClr val="000000">
                      <a:alpha val="43137"/>
                    </a:srgbClr>
                  </a:outerShdw>
                </a:effectLst>
                <a:latin typeface="Lucida Calligraphy" pitchFamily="66" charset="0"/>
                <a:cs typeface="+mn-cs"/>
              </a:rPr>
              <a:t>…</a:t>
            </a:r>
            <a:endParaRPr lang="en-US" sz="4800" b="1" u="sng" dirty="0">
              <a:solidFill>
                <a:srgbClr val="002060"/>
              </a:solidFill>
              <a:effectLst>
                <a:outerShdw blurRad="38100" dist="38100" dir="2700000" algn="tl">
                  <a:srgbClr val="000000">
                    <a:alpha val="43137"/>
                  </a:srgbClr>
                </a:outerShdw>
              </a:effectLst>
              <a:latin typeface="Lucida Calligraphy" pitchFamily="66" charset="0"/>
              <a:cs typeface="+mn-cs"/>
            </a:endParaRPr>
          </a:p>
        </p:txBody>
      </p:sp>
      <p:sp>
        <p:nvSpPr>
          <p:cNvPr id="10" name="Rectangle 9"/>
          <p:cNvSpPr/>
          <p:nvPr/>
        </p:nvSpPr>
        <p:spPr>
          <a:xfrm>
            <a:off x="3733800" y="3962400"/>
            <a:ext cx="4800600" cy="2209800"/>
          </a:xfrm>
          <a:prstGeom prst="rect">
            <a:avLst/>
          </a:prstGeom>
          <a:gradFill flip="none" rotWithShape="1">
            <a:gsLst>
              <a:gs pos="0">
                <a:srgbClr val="000000"/>
              </a:gs>
              <a:gs pos="39999">
                <a:srgbClr val="0A128C"/>
              </a:gs>
              <a:gs pos="70000">
                <a:srgbClr val="181CC7"/>
              </a:gs>
              <a:gs pos="88000">
                <a:srgbClr val="7005D4"/>
              </a:gs>
              <a:gs pos="100000">
                <a:srgbClr val="8C3D91"/>
              </a:gs>
            </a:gsLst>
            <a:lin ang="5400000" scaled="0"/>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solidFill>
                  <a:schemeClr val="bg1"/>
                </a:solidFill>
                <a:effectLst>
                  <a:outerShdw blurRad="38100" dist="38100" dir="2700000" algn="tl">
                    <a:srgbClr val="000000">
                      <a:alpha val="43137"/>
                    </a:srgbClr>
                  </a:outerShdw>
                </a:effectLst>
                <a:latin typeface="Arial Black" pitchFamily="34" charset="0"/>
              </a:rPr>
              <a:t>Jangan</a:t>
            </a:r>
            <a:r>
              <a:rPr lang="en-US" sz="2800" b="1" dirty="0" smtClean="0">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outerShdw blurRad="38100" dist="38100" dir="2700000" algn="tl">
                    <a:srgbClr val="000000">
                      <a:alpha val="43137"/>
                    </a:srgbClr>
                  </a:outerShdw>
                </a:effectLst>
                <a:latin typeface="Arial Black" pitchFamily="34" charset="0"/>
              </a:rPr>
              <a:t>terpengaruh</a:t>
            </a:r>
            <a:r>
              <a:rPr lang="en-US" sz="2800" b="1" dirty="0" smtClean="0">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outerShdw blurRad="38100" dist="38100" dir="2700000" algn="tl">
                    <a:srgbClr val="000000">
                      <a:alpha val="43137"/>
                    </a:srgbClr>
                  </a:outerShdw>
                </a:effectLst>
                <a:latin typeface="Arial Black" pitchFamily="34" charset="0"/>
              </a:rPr>
              <a:t>dengan</a:t>
            </a:r>
            <a:r>
              <a:rPr lang="en-US" sz="2800" b="1" dirty="0" smtClean="0">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outerShdw blurRad="38100" dist="38100" dir="2700000" algn="tl">
                    <a:srgbClr val="000000">
                      <a:alpha val="43137"/>
                    </a:srgbClr>
                  </a:outerShdw>
                </a:effectLst>
                <a:latin typeface="Arial Black" pitchFamily="34" charset="0"/>
              </a:rPr>
              <a:t>pihak</a:t>
            </a:r>
            <a:r>
              <a:rPr lang="en-US" sz="2800" b="1" dirty="0" smtClean="0">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outerShdw blurRad="38100" dist="38100" dir="2700000" algn="tl">
                    <a:srgbClr val="000000">
                      <a:alpha val="43137"/>
                    </a:srgbClr>
                  </a:outerShdw>
                </a:effectLst>
                <a:latin typeface="Arial Black" pitchFamily="34" charset="0"/>
              </a:rPr>
              <a:t>tak</a:t>
            </a:r>
            <a:r>
              <a:rPr lang="en-US" sz="2800" b="1" dirty="0" smtClean="0">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outerShdw blurRad="38100" dist="38100" dir="2700000" algn="tl">
                    <a:srgbClr val="000000">
                      <a:alpha val="43137"/>
                    </a:srgbClr>
                  </a:outerShdw>
                </a:effectLst>
                <a:latin typeface="Arial Black" pitchFamily="34" charset="0"/>
              </a:rPr>
              <a:t>bertanggungjawab</a:t>
            </a:r>
            <a:r>
              <a:rPr lang="en-US" sz="2800" b="1" dirty="0" smtClean="0">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outerShdw blurRad="38100" dist="38100" dir="2700000" algn="tl">
                    <a:srgbClr val="000000">
                      <a:alpha val="43137"/>
                    </a:srgbClr>
                  </a:outerShdw>
                </a:effectLst>
                <a:latin typeface="Arial Black" pitchFamily="34" charset="0"/>
              </a:rPr>
              <a:t>dan</a:t>
            </a:r>
            <a:r>
              <a:rPr lang="en-US" sz="2800" b="1" dirty="0" smtClean="0">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outerShdw blurRad="38100" dist="38100" dir="2700000" algn="tl">
                    <a:srgbClr val="000000">
                      <a:alpha val="43137"/>
                    </a:srgbClr>
                  </a:outerShdw>
                </a:effectLst>
                <a:latin typeface="Arial Black" pitchFamily="34" charset="0"/>
              </a:rPr>
              <a:t>tidak</a:t>
            </a:r>
            <a:r>
              <a:rPr lang="en-US" sz="2800" b="1" dirty="0" smtClean="0">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outerShdw blurRad="38100" dist="38100" dir="2700000" algn="tl">
                    <a:srgbClr val="000000">
                      <a:alpha val="43137"/>
                    </a:srgbClr>
                  </a:outerShdw>
                </a:effectLst>
                <a:latin typeface="Arial Black" pitchFamily="34" charset="0"/>
              </a:rPr>
              <a:t>hormat</a:t>
            </a:r>
            <a:r>
              <a:rPr lang="en-US" sz="2800" b="1" dirty="0" smtClean="0">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outerShdw blurRad="38100" dist="38100" dir="2700000" algn="tl">
                    <a:srgbClr val="000000">
                      <a:alpha val="43137"/>
                    </a:srgbClr>
                  </a:outerShdw>
                </a:effectLst>
                <a:latin typeface="Arial Black" pitchFamily="34" charset="0"/>
              </a:rPr>
              <a:t>Institusi</a:t>
            </a:r>
            <a:r>
              <a:rPr lang="en-US" sz="2800" b="1" dirty="0" smtClean="0">
                <a:solidFill>
                  <a:schemeClr val="bg1"/>
                </a:solidFill>
                <a:effectLst>
                  <a:outerShdw blurRad="38100" dist="38100" dir="2700000" algn="tl">
                    <a:srgbClr val="000000">
                      <a:alpha val="43137"/>
                    </a:srgbClr>
                  </a:outerShdw>
                </a:effectLst>
                <a:latin typeface="Arial Black" pitchFamily="34" charset="0"/>
              </a:rPr>
              <a:t> Raja </a:t>
            </a:r>
            <a:r>
              <a:rPr lang="en-US" sz="2800" b="1" dirty="0" err="1" smtClean="0">
                <a:solidFill>
                  <a:schemeClr val="bg1"/>
                </a:solidFill>
                <a:effectLst>
                  <a:outerShdw blurRad="38100" dist="38100" dir="2700000" algn="tl">
                    <a:srgbClr val="000000">
                      <a:alpha val="43137"/>
                    </a:srgbClr>
                  </a:outerShdw>
                </a:effectLst>
                <a:latin typeface="Arial Black" pitchFamily="34" charset="0"/>
              </a:rPr>
              <a:t>dan</a:t>
            </a:r>
            <a:r>
              <a:rPr lang="en-US" sz="2800" b="1" dirty="0" smtClean="0">
                <a:solidFill>
                  <a:schemeClr val="bg1"/>
                </a:solidFill>
                <a:effectLst>
                  <a:outerShdw blurRad="38100" dist="38100" dir="2700000" algn="tl">
                    <a:srgbClr val="000000">
                      <a:alpha val="43137"/>
                    </a:srgbClr>
                  </a:outerShdw>
                </a:effectLst>
                <a:latin typeface="Arial Black" pitchFamily="34" charset="0"/>
              </a:rPr>
              <a:t> Sultan</a:t>
            </a:r>
            <a:endParaRPr lang="en-US" sz="2800" b="1" dirty="0">
              <a:solidFill>
                <a:schemeClr val="bg1"/>
              </a:solidFill>
              <a:effectLst>
                <a:outerShdw blurRad="38100" dist="38100" dir="2700000" algn="tl">
                  <a:srgbClr val="000000">
                    <a:alpha val="43137"/>
                  </a:srgbClr>
                </a:outerShdw>
              </a:effectLst>
              <a:latin typeface="Arial Black" pitchFamily="34" charset="0"/>
            </a:endParaRPr>
          </a:p>
        </p:txBody>
      </p:sp>
      <p:sp>
        <p:nvSpPr>
          <p:cNvPr id="11" name="Right Arrow 10"/>
          <p:cNvSpPr/>
          <p:nvPr/>
        </p:nvSpPr>
        <p:spPr>
          <a:xfrm>
            <a:off x="990601" y="4114800"/>
            <a:ext cx="2514600" cy="1828800"/>
          </a:xfrm>
          <a:prstGeom prst="rightArrow">
            <a:avLst/>
          </a:prstGeom>
          <a:solidFill>
            <a:srgbClr val="FF00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p>
        </p:txBody>
      </p:sp>
      <p:sp>
        <p:nvSpPr>
          <p:cNvPr id="12" name="Rectangle 11"/>
          <p:cNvSpPr/>
          <p:nvPr/>
        </p:nvSpPr>
        <p:spPr>
          <a:xfrm>
            <a:off x="762000" y="4626114"/>
            <a:ext cx="2743200" cy="707886"/>
          </a:xfrm>
          <a:prstGeom prst="rect">
            <a:avLst/>
          </a:prstGeom>
          <a:noFill/>
          <a:effectLst>
            <a:glow rad="101600">
              <a:schemeClr val="tx1">
                <a:alpha val="60000"/>
              </a:schemeClr>
            </a:glow>
          </a:effectLst>
        </p:spPr>
        <p:txBody>
          <a:bodyPr wrap="square">
            <a:spAutoFit/>
          </a:bodyPr>
          <a:lstStyle/>
          <a:p>
            <a:pPr algn="ctr">
              <a:defRPr/>
            </a:pPr>
            <a:r>
              <a:rPr lang="en-US" sz="4000" b="1" dirty="0" err="1" smtClean="0">
                <a:ln w="1905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itchFamily="34" charset="0"/>
              </a:rPr>
              <a:t>Jangan</a:t>
            </a:r>
            <a:endParaRPr lang="ms-MY" sz="4000" b="1" dirty="0">
              <a:ln w="1905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15" name="Curved Right Arrow 14"/>
          <p:cNvSpPr/>
          <p:nvPr/>
        </p:nvSpPr>
        <p:spPr>
          <a:xfrm rot="1712748">
            <a:off x="1047692" y="1418943"/>
            <a:ext cx="1083141" cy="1790176"/>
          </a:xfrm>
          <a:prstGeom prst="curvedRightArrow">
            <a:avLst>
              <a:gd name="adj1" fmla="val 25000"/>
              <a:gd name="adj2" fmla="val 52352"/>
              <a:gd name="adj3" fmla="val 25000"/>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1676400" y="1219200"/>
            <a:ext cx="6248400" cy="1143000"/>
          </a:xfrm>
          <a:prstGeom prst="rect">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solidFill>
                  <a:schemeClr val="bg1"/>
                </a:solidFill>
                <a:effectLst>
                  <a:outerShdw blurRad="38100" dist="38100" dir="2700000" algn="tl">
                    <a:srgbClr val="000000">
                      <a:alpha val="43137"/>
                    </a:srgbClr>
                  </a:outerShdw>
                </a:effectLst>
                <a:latin typeface="Arial Black" pitchFamily="34" charset="0"/>
              </a:rPr>
              <a:t>Menghargai</a:t>
            </a:r>
            <a:r>
              <a:rPr lang="en-US" sz="2800" b="1" dirty="0" smtClean="0">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outerShdw blurRad="38100" dist="38100" dir="2700000" algn="tl">
                    <a:srgbClr val="000000">
                      <a:alpha val="43137"/>
                    </a:srgbClr>
                  </a:outerShdw>
                </a:effectLst>
                <a:latin typeface="Arial Black" pitchFamily="34" charset="0"/>
              </a:rPr>
              <a:t>kewujudan</a:t>
            </a:r>
            <a:r>
              <a:rPr lang="en-US" sz="2800" b="1" dirty="0" smtClean="0">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outerShdw blurRad="38100" dist="38100" dir="2700000" algn="tl">
                    <a:srgbClr val="000000">
                      <a:alpha val="43137"/>
                    </a:srgbClr>
                  </a:outerShdw>
                </a:effectLst>
                <a:latin typeface="Arial Black" pitchFamily="34" charset="0"/>
              </a:rPr>
              <a:t>Institusi</a:t>
            </a:r>
            <a:r>
              <a:rPr lang="en-US" sz="2800" b="1" dirty="0" smtClean="0">
                <a:solidFill>
                  <a:schemeClr val="bg1"/>
                </a:solidFill>
                <a:effectLst>
                  <a:outerShdw blurRad="38100" dist="38100" dir="2700000" algn="tl">
                    <a:srgbClr val="000000">
                      <a:alpha val="43137"/>
                    </a:srgbClr>
                  </a:outerShdw>
                </a:effectLst>
                <a:latin typeface="Arial Black" pitchFamily="34" charset="0"/>
              </a:rPr>
              <a:t>  Raja </a:t>
            </a:r>
            <a:r>
              <a:rPr lang="en-US" sz="2800" b="1" dirty="0" err="1" smtClean="0">
                <a:solidFill>
                  <a:schemeClr val="bg1"/>
                </a:solidFill>
                <a:effectLst>
                  <a:outerShdw blurRad="38100" dist="38100" dir="2700000" algn="tl">
                    <a:srgbClr val="000000">
                      <a:alpha val="43137"/>
                    </a:srgbClr>
                  </a:outerShdw>
                </a:effectLst>
                <a:latin typeface="Arial Black" pitchFamily="34" charset="0"/>
              </a:rPr>
              <a:t>dan</a:t>
            </a:r>
            <a:r>
              <a:rPr lang="en-US" sz="2800" b="1" dirty="0" smtClean="0">
                <a:solidFill>
                  <a:schemeClr val="bg1"/>
                </a:solidFill>
                <a:effectLst>
                  <a:outerShdw blurRad="38100" dist="38100" dir="2700000" algn="tl">
                    <a:srgbClr val="000000">
                      <a:alpha val="43137"/>
                    </a:srgbClr>
                  </a:outerShdw>
                </a:effectLst>
                <a:latin typeface="Arial Black" pitchFamily="34" charset="0"/>
              </a:rPr>
              <a:t> Sultan </a:t>
            </a:r>
            <a:endParaRPr lang="en-US" sz="2800" b="1" dirty="0">
              <a:solidFill>
                <a:schemeClr val="bg1"/>
              </a:solidFill>
              <a:effectLst>
                <a:outerShdw blurRad="38100" dist="38100" dir="2700000" algn="tl">
                  <a:srgbClr val="000000">
                    <a:alpha val="43137"/>
                  </a:srgbClr>
                </a:outerShdw>
              </a:effectLst>
              <a:latin typeface="Arial Black" pitchFamily="34" charset="0"/>
            </a:endParaRPr>
          </a:p>
        </p:txBody>
      </p:sp>
      <p:sp>
        <p:nvSpPr>
          <p:cNvPr id="16" name="Rectangle 15"/>
          <p:cNvSpPr/>
          <p:nvPr/>
        </p:nvSpPr>
        <p:spPr>
          <a:xfrm>
            <a:off x="1905000" y="2514600"/>
            <a:ext cx="6248400" cy="1143000"/>
          </a:xfrm>
          <a:prstGeom prst="rect">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solidFill>
                  <a:schemeClr val="bg1"/>
                </a:solidFill>
                <a:effectLst>
                  <a:outerShdw blurRad="38100" dist="38100" dir="2700000" algn="tl">
                    <a:srgbClr val="000000">
                      <a:alpha val="43137"/>
                    </a:srgbClr>
                  </a:outerShdw>
                </a:effectLst>
                <a:latin typeface="Arial Black" pitchFamily="34" charset="0"/>
              </a:rPr>
              <a:t>Terbukti</a:t>
            </a:r>
            <a:r>
              <a:rPr lang="en-US" sz="2800" b="1" dirty="0" smtClean="0">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outerShdw blurRad="38100" dist="38100" dir="2700000" algn="tl">
                    <a:srgbClr val="000000">
                      <a:alpha val="43137"/>
                    </a:srgbClr>
                  </a:outerShdw>
                </a:effectLst>
                <a:latin typeface="Arial Black" pitchFamily="34" charset="0"/>
              </a:rPr>
              <a:t>dapat</a:t>
            </a:r>
            <a:r>
              <a:rPr lang="en-US" sz="2800" b="1" dirty="0" smtClean="0">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outerShdw blurRad="38100" dist="38100" dir="2700000" algn="tl">
                    <a:srgbClr val="000000">
                      <a:alpha val="43137"/>
                    </a:srgbClr>
                  </a:outerShdw>
                </a:effectLst>
                <a:latin typeface="Arial Black" pitchFamily="34" charset="0"/>
              </a:rPr>
              <a:t>membawa</a:t>
            </a:r>
            <a:r>
              <a:rPr lang="en-US" sz="2800" b="1" dirty="0" smtClean="0">
                <a:solidFill>
                  <a:schemeClr val="bg1"/>
                </a:solidFill>
                <a:effectLst>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outerShdw blurRad="38100" dist="38100" dir="2700000" algn="tl">
                    <a:srgbClr val="000000">
                      <a:alpha val="43137"/>
                    </a:srgbClr>
                  </a:outerShdw>
                </a:effectLst>
                <a:latin typeface="Arial Black" pitchFamily="34" charset="0"/>
              </a:rPr>
              <a:t>kemakmuran</a:t>
            </a:r>
            <a:endParaRPr lang="en-US" sz="2800" b="1"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lum bright="-20000"/>
          </a:blip>
          <a:srcRect/>
          <a:stretch>
            <a:fillRect/>
          </a:stretch>
        </p:blipFill>
        <p:spPr bwMode="auto">
          <a:xfrm>
            <a:off x="0" y="-47626"/>
            <a:ext cx="9201150" cy="6905626"/>
          </a:xfrm>
          <a:prstGeom prst="rect">
            <a:avLst/>
          </a:prstGeom>
          <a:noFill/>
          <a:ln w="9525">
            <a:noFill/>
            <a:miter lim="800000"/>
            <a:headEnd/>
            <a:tailEnd/>
          </a:ln>
        </p:spPr>
      </p:pic>
      <p:sp>
        <p:nvSpPr>
          <p:cNvPr id="6" name="TextBox 5"/>
          <p:cNvSpPr txBox="1"/>
          <p:nvPr/>
        </p:nvSpPr>
        <p:spPr>
          <a:xfrm>
            <a:off x="1600200" y="0"/>
            <a:ext cx="6553200" cy="1077218"/>
          </a:xfrm>
          <a:prstGeom prst="rect">
            <a:avLst/>
          </a:prstGeom>
          <a:noFill/>
        </p:spPr>
        <p:txBody>
          <a:bodyPr>
            <a:spAutoFit/>
          </a:bodyPr>
          <a:lstStyle/>
          <a:p>
            <a:pPr algn="ctr" fontAlgn="auto">
              <a:spcBef>
                <a:spcPts val="0"/>
              </a:spcBef>
              <a:spcAft>
                <a:spcPts val="0"/>
              </a:spcAft>
              <a:defRPr/>
            </a:pPr>
            <a:r>
              <a:rPr lang="en-US" sz="3200" b="1" dirty="0" err="1"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Kata</a:t>
            </a:r>
            <a:r>
              <a:rPr lang="en-US" sz="3200" b="1" dirty="0"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 Imam Ahmad </a:t>
            </a:r>
            <a:r>
              <a:rPr lang="en-US" sz="3200" b="1" dirty="0" err="1"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Rahimahullah</a:t>
            </a:r>
            <a:r>
              <a:rPr lang="en-US" sz="3200" b="1" dirty="0"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 </a:t>
            </a:r>
            <a:r>
              <a:rPr lang="en-US" sz="3200" b="1" dirty="0" err="1"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Taala</a:t>
            </a:r>
            <a:r>
              <a:rPr lang="en-US" sz="3200" b="1" dirty="0"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a:t>
            </a:r>
            <a:endParaRPr lang="en-US" sz="3200" b="1" dirty="0">
              <a:ln w="19050">
                <a:solidFill>
                  <a:schemeClr val="tx1"/>
                </a:solidFill>
              </a:ln>
              <a:solidFill>
                <a:srgbClr val="FF0000"/>
              </a:solidFill>
              <a:effectLst>
                <a:outerShdw blurRad="38100" dist="38100" dir="2700000" algn="tl">
                  <a:srgbClr val="000000">
                    <a:alpha val="43137"/>
                  </a:srgbClr>
                </a:outerShdw>
              </a:effectLst>
              <a:latin typeface="+mj-lt"/>
              <a:cs typeface="+mn-cs"/>
            </a:endParaRPr>
          </a:p>
        </p:txBody>
      </p:sp>
      <p:sp>
        <p:nvSpPr>
          <p:cNvPr id="7" name="Rectangle 6"/>
          <p:cNvSpPr/>
          <p:nvPr/>
        </p:nvSpPr>
        <p:spPr>
          <a:xfrm>
            <a:off x="1143000" y="1752600"/>
            <a:ext cx="8662949" cy="923330"/>
          </a:xfrm>
          <a:prstGeom prst="rect">
            <a:avLst/>
          </a:prstGeom>
        </p:spPr>
        <p:txBody>
          <a:bodyPr wrap="none">
            <a:spAutoFit/>
          </a:bodyPr>
          <a:lstStyle/>
          <a:p>
            <a:r>
              <a:rPr lang="ar-SA" sz="5400" b="1" dirty="0" smtClean="0">
                <a:ln>
                  <a:solidFill>
                    <a:schemeClr val="tx1"/>
                  </a:solidFill>
                </a:ln>
                <a:solidFill>
                  <a:srgbClr val="008000"/>
                </a:solidFill>
                <a:effectLst>
                  <a:outerShdw blurRad="38100" dist="38100" dir="2700000" algn="tl">
                    <a:srgbClr val="000000">
                      <a:alpha val="43137"/>
                    </a:srgbClr>
                  </a:outerShdw>
                </a:effectLst>
                <a:cs typeface="Traditional Arabic" pitchFamily="2" charset="-78"/>
              </a:rPr>
              <a:t>"الفِتْنَةُ إِذَا لَمْ يَكُنْ إِمامٌ يَقُومُ بِأَمْرِ النَّاسِ"	 </a:t>
            </a:r>
            <a:endParaRPr lang="en-US" sz="5400" b="1" dirty="0">
              <a:ln>
                <a:solidFill>
                  <a:schemeClr val="tx1"/>
                </a:solidFill>
              </a:ln>
              <a:solidFill>
                <a:srgbClr val="008000"/>
              </a:solidFill>
              <a:effectLst>
                <a:outerShdw blurRad="38100" dist="38100" dir="2700000" algn="tl">
                  <a:srgbClr val="000000">
                    <a:alpha val="43137"/>
                  </a:srgbClr>
                </a:outerShdw>
              </a:effectLst>
              <a:cs typeface="Traditional Arabic" pitchFamily="2" charset="-78"/>
            </a:endParaRPr>
          </a:p>
        </p:txBody>
      </p:sp>
      <p:sp>
        <p:nvSpPr>
          <p:cNvPr id="8" name="TextBox 7"/>
          <p:cNvSpPr txBox="1"/>
          <p:nvPr/>
        </p:nvSpPr>
        <p:spPr>
          <a:xfrm>
            <a:off x="1219200" y="4145340"/>
            <a:ext cx="7467600" cy="1569660"/>
          </a:xfrm>
          <a:prstGeom prst="rect">
            <a:avLst/>
          </a:prstGeom>
          <a:noFill/>
        </p:spPr>
        <p:txBody>
          <a:bodyPr>
            <a:spAutoFit/>
          </a:bodyPr>
          <a:lstStyle/>
          <a:p>
            <a:pPr algn="ctr" fontAlgn="auto">
              <a:spcBef>
                <a:spcPts val="0"/>
              </a:spcBef>
              <a:spcAft>
                <a:spcPts val="0"/>
              </a:spcAft>
              <a:defRPr/>
            </a:pPr>
            <a:r>
              <a:rPr lang="en-US" sz="3200" b="1" dirty="0"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a:t>
            </a:r>
            <a:r>
              <a:rPr lang="en-US" sz="3200" b="1" dirty="0" err="1"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Fitnah</a:t>
            </a:r>
            <a:r>
              <a:rPr lang="en-US" sz="3200" b="1" dirty="0"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 </a:t>
            </a:r>
            <a:r>
              <a:rPr lang="en-US" sz="3200" b="1" dirty="0" err="1"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pasti</a:t>
            </a:r>
            <a:r>
              <a:rPr lang="en-US" sz="3200" b="1" dirty="0"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 </a:t>
            </a:r>
            <a:r>
              <a:rPr lang="en-US" sz="3200" b="1" dirty="0" err="1"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terjadi</a:t>
            </a:r>
            <a:r>
              <a:rPr lang="en-US" sz="3200" b="1" dirty="0"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 </a:t>
            </a:r>
            <a:r>
              <a:rPr lang="en-US" sz="3200" b="1" dirty="0" err="1"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bila</a:t>
            </a:r>
            <a:r>
              <a:rPr lang="en-US" sz="3200" b="1" dirty="0"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 </a:t>
            </a:r>
            <a:r>
              <a:rPr lang="en-US" sz="3200" b="1" dirty="0" err="1"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tiada</a:t>
            </a:r>
            <a:r>
              <a:rPr lang="en-US" sz="3200" b="1" dirty="0"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 imam(sultan) yang </a:t>
            </a:r>
            <a:r>
              <a:rPr lang="en-US" sz="3200" b="1" dirty="0" err="1"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mentadbir</a:t>
            </a:r>
            <a:r>
              <a:rPr lang="en-US" sz="3200" b="1" dirty="0"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 </a:t>
            </a:r>
            <a:r>
              <a:rPr lang="en-US" sz="3200" b="1" dirty="0" err="1"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urusan</a:t>
            </a:r>
            <a:r>
              <a:rPr lang="en-US" sz="3200" b="1" dirty="0"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 </a:t>
            </a:r>
            <a:r>
              <a:rPr lang="en-US" sz="3200" b="1" dirty="0" err="1"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orang</a:t>
            </a:r>
            <a:r>
              <a:rPr lang="en-US" sz="3200" b="1" dirty="0"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 </a:t>
            </a:r>
            <a:r>
              <a:rPr lang="en-US" sz="3200" b="1" dirty="0" err="1"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ramai</a:t>
            </a:r>
            <a:r>
              <a:rPr lang="en-US" sz="3200" b="1" dirty="0"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a:t>
            </a:r>
            <a:r>
              <a:rPr lang="en-US" sz="3200" b="1" dirty="0" err="1"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rakyat</a:t>
            </a:r>
            <a:r>
              <a:rPr lang="en-US" sz="3200" b="1" dirty="0" smtClean="0">
                <a:ln w="19050">
                  <a:solidFill>
                    <a:schemeClr val="tx1"/>
                  </a:solidFill>
                </a:ln>
                <a:solidFill>
                  <a:srgbClr val="FF0000"/>
                </a:solidFill>
                <a:effectLst>
                  <a:outerShdw blurRad="38100" dist="38100" dir="2700000" algn="tl">
                    <a:srgbClr val="000000">
                      <a:alpha val="43137"/>
                    </a:srgbClr>
                  </a:outerShdw>
                </a:effectLst>
                <a:latin typeface="+mj-lt"/>
                <a:cs typeface="+mn-cs"/>
              </a:rPr>
              <a:t>)”.</a:t>
            </a:r>
            <a:endParaRPr lang="en-US" sz="3200" b="1" dirty="0">
              <a:ln w="19050">
                <a:solidFill>
                  <a:schemeClr val="tx1"/>
                </a:solidFill>
              </a:ln>
              <a:solidFill>
                <a:srgbClr val="FF0000"/>
              </a:solidFill>
              <a:effectLst>
                <a:outerShdw blurRad="38100" dist="38100" dir="2700000" algn="tl">
                  <a:srgbClr val="000000">
                    <a:alpha val="43137"/>
                  </a:srgbClr>
                </a:outerShdw>
              </a:effectLst>
              <a:latin typeface="+mj-lt"/>
              <a:cs typeface="+mn-cs"/>
            </a:endParaRPr>
          </a:p>
        </p:txBody>
      </p:sp>
      <p:sp>
        <p:nvSpPr>
          <p:cNvPr id="9" name="TextBox 8"/>
          <p:cNvSpPr txBox="1"/>
          <p:nvPr/>
        </p:nvSpPr>
        <p:spPr>
          <a:xfrm>
            <a:off x="3048000" y="3530025"/>
            <a:ext cx="3810000" cy="584775"/>
          </a:xfrm>
          <a:prstGeom prst="rect">
            <a:avLst/>
          </a:prstGeom>
          <a:noFill/>
        </p:spPr>
        <p:txBody>
          <a:bodyPr wrap="square">
            <a:spAutoFit/>
          </a:bodyPr>
          <a:lstStyle/>
          <a:p>
            <a:pPr fontAlgn="auto">
              <a:spcBef>
                <a:spcPts val="0"/>
              </a:spcBef>
              <a:spcAft>
                <a:spcPts val="0"/>
              </a:spcAft>
              <a:defRPr/>
            </a:pPr>
            <a:r>
              <a:rPr lang="en-US" sz="3200" b="1" dirty="0" err="1" smtClean="0">
                <a:solidFill>
                  <a:srgbClr val="002060"/>
                </a:solidFill>
                <a:effectLst>
                  <a:outerShdw blurRad="38100" dist="38100" dir="2700000" algn="tl">
                    <a:srgbClr val="000000">
                      <a:alpha val="43137"/>
                    </a:srgbClr>
                  </a:outerShdw>
                </a:effectLst>
                <a:latin typeface="+mj-lt"/>
                <a:cs typeface="+mn-cs"/>
              </a:rPr>
              <a:t>Maksudnya</a:t>
            </a:r>
            <a:r>
              <a:rPr lang="en-US" sz="3200" b="1" dirty="0" smtClean="0">
                <a:solidFill>
                  <a:srgbClr val="002060"/>
                </a:solidFill>
                <a:effectLst>
                  <a:outerShdw blurRad="38100" dist="38100" dir="2700000" algn="tl">
                    <a:srgbClr val="000000">
                      <a:alpha val="43137"/>
                    </a:srgbClr>
                  </a:outerShdw>
                </a:effectLst>
                <a:latin typeface="+mj-lt"/>
                <a:cs typeface="+mn-cs"/>
              </a:rPr>
              <a:t> </a:t>
            </a:r>
            <a:r>
              <a:rPr lang="en-US" sz="3200" b="1" dirty="0">
                <a:solidFill>
                  <a:srgbClr val="002060"/>
                </a:solidFill>
                <a:effectLst>
                  <a:outerShdw blurRad="38100" dist="38100" dir="2700000" algn="tl">
                    <a:srgbClr val="000000">
                      <a:alpha val="43137"/>
                    </a:srgbClr>
                  </a:outerShdw>
                </a:effectLst>
                <a:latin typeface="+mj-lt"/>
                <a:cs typeface="+mn-cs"/>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3813" y="-23813"/>
            <a:ext cx="9191626" cy="6905626"/>
          </a:xfrm>
          <a:prstGeom prst="rect">
            <a:avLst/>
          </a:prstGeom>
          <a:noFill/>
          <a:ln w="9525">
            <a:noFill/>
            <a:miter lim="800000"/>
            <a:headEnd/>
            <a:tailEnd/>
          </a:ln>
        </p:spPr>
      </p:pic>
      <p:sp>
        <p:nvSpPr>
          <p:cNvPr id="6" name="TextBox 5"/>
          <p:cNvSpPr txBox="1"/>
          <p:nvPr/>
        </p:nvSpPr>
        <p:spPr>
          <a:xfrm>
            <a:off x="1524000" y="304800"/>
            <a:ext cx="6705600" cy="83099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57150">
            <a:solidFill>
              <a:schemeClr val="bg1"/>
            </a:solidFill>
          </a:ln>
          <a:effectLst>
            <a:glow rad="101600">
              <a:schemeClr val="tx1">
                <a:alpha val="60000"/>
              </a:schemeClr>
            </a:glow>
          </a:effectLst>
        </p:spPr>
        <p:txBody>
          <a:bodyPr wrap="square">
            <a:spAutoFit/>
          </a:bodyPr>
          <a:lstStyle/>
          <a:p>
            <a:pPr algn="ctr" fontAlgn="auto">
              <a:spcBef>
                <a:spcPts val="0"/>
              </a:spcBef>
              <a:spcAft>
                <a:spcPts val="0"/>
              </a:spcAft>
              <a:defRPr/>
            </a:pPr>
            <a:r>
              <a:rPr lang="en-US" sz="4800" b="1" dirty="0" smtClean="0">
                <a:ln>
                  <a:solidFill>
                    <a:schemeClr val="tx1"/>
                  </a:solidFill>
                </a:ln>
                <a:solidFill>
                  <a:srgbClr val="FF0000"/>
                </a:solidFill>
                <a:effectLst>
                  <a:outerShdw blurRad="38100" dist="38100" dir="2700000" algn="tl">
                    <a:srgbClr val="000000">
                      <a:alpha val="43137"/>
                    </a:srgbClr>
                  </a:outerShdw>
                </a:effectLst>
                <a:latin typeface="LatinWidD" pitchFamily="34" charset="0"/>
                <a:cs typeface="+mn-cs"/>
              </a:rPr>
              <a:t>JANGAN !!</a:t>
            </a:r>
            <a:endParaRPr lang="en-US" sz="4800" b="1" dirty="0">
              <a:ln>
                <a:solidFill>
                  <a:schemeClr val="tx1"/>
                </a:solidFill>
              </a:ln>
              <a:solidFill>
                <a:srgbClr val="FF0000"/>
              </a:solidFill>
              <a:effectLst>
                <a:outerShdw blurRad="38100" dist="38100" dir="2700000" algn="tl">
                  <a:srgbClr val="000000">
                    <a:alpha val="43137"/>
                  </a:srgbClr>
                </a:outerShdw>
              </a:effectLst>
              <a:latin typeface="LatinWidD" pitchFamily="34" charset="0"/>
              <a:cs typeface="+mn-cs"/>
            </a:endParaRPr>
          </a:p>
        </p:txBody>
      </p:sp>
      <p:sp>
        <p:nvSpPr>
          <p:cNvPr id="7" name="Rounded Rectangle 6"/>
          <p:cNvSpPr/>
          <p:nvPr/>
        </p:nvSpPr>
        <p:spPr>
          <a:xfrm>
            <a:off x="1447800" y="1447800"/>
            <a:ext cx="6858000" cy="19050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57150">
            <a:solidFill>
              <a:schemeClr val="bg1"/>
            </a:solidFill>
          </a:ln>
          <a:effectLst>
            <a:glow rad="101600">
              <a:schemeClr val="tx1">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smtClean="0">
                <a:ln>
                  <a:solidFill>
                    <a:schemeClr val="tx1"/>
                  </a:solidFill>
                </a:ln>
                <a:solidFill>
                  <a:srgbClr val="FF0000"/>
                </a:solidFill>
                <a:effectLst>
                  <a:outerShdw blurRad="38100" dist="38100" dir="2700000" algn="tl">
                    <a:srgbClr val="000000">
                      <a:alpha val="43137"/>
                    </a:srgbClr>
                  </a:outerShdw>
                </a:effectLst>
                <a:latin typeface="LatinWidD" pitchFamily="34" charset="0"/>
              </a:rPr>
              <a:t>Jangan</a:t>
            </a:r>
            <a:r>
              <a:rPr lang="en-US" sz="2800" b="1" dirty="0"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 </a:t>
            </a:r>
            <a:r>
              <a:rPr lang="en-US" sz="2800" b="1" dirty="0" err="1"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katakan</a:t>
            </a:r>
            <a:r>
              <a:rPr lang="en-US" sz="2800" b="1" dirty="0"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 “ </a:t>
            </a:r>
            <a:r>
              <a:rPr lang="en-US" sz="2800" b="1" dirty="0" err="1"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Apakah</a:t>
            </a:r>
            <a:r>
              <a:rPr lang="en-US" sz="2800" b="1" dirty="0"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 </a:t>
            </a:r>
            <a:r>
              <a:rPr lang="en-US" sz="2800" b="1" dirty="0" err="1"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perlunya</a:t>
            </a:r>
            <a:r>
              <a:rPr lang="en-US" sz="2800" b="1" dirty="0"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  </a:t>
            </a:r>
            <a:r>
              <a:rPr lang="en-US" sz="2800" b="1" dirty="0" err="1"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kita</a:t>
            </a:r>
            <a:r>
              <a:rPr lang="en-US" sz="2800" b="1" dirty="0"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 </a:t>
            </a:r>
            <a:r>
              <a:rPr lang="en-US" sz="2800" b="1" dirty="0" err="1"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kepada</a:t>
            </a:r>
            <a:r>
              <a:rPr lang="en-US" sz="2800" b="1" dirty="0"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  sultan?”</a:t>
            </a:r>
            <a:endParaRPr lang="en-US" sz="2800" b="1" dirty="0">
              <a:ln>
                <a:solidFill>
                  <a:schemeClr val="tx1"/>
                </a:solidFill>
              </a:ln>
              <a:solidFill>
                <a:srgbClr val="FFFF00"/>
              </a:solidFill>
              <a:effectLst>
                <a:outerShdw blurRad="38100" dist="38100" dir="2700000" algn="tl">
                  <a:srgbClr val="000000">
                    <a:alpha val="43137"/>
                  </a:srgbClr>
                </a:outerShdw>
              </a:effectLst>
              <a:latin typeface="LatinWidD" pitchFamily="34" charset="0"/>
            </a:endParaRPr>
          </a:p>
        </p:txBody>
      </p:sp>
      <p:sp>
        <p:nvSpPr>
          <p:cNvPr id="8" name="Rounded Rectangle 7"/>
          <p:cNvSpPr/>
          <p:nvPr/>
        </p:nvSpPr>
        <p:spPr>
          <a:xfrm>
            <a:off x="1447800" y="3657600"/>
            <a:ext cx="6858000" cy="29718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57150">
            <a:solidFill>
              <a:schemeClr val="bg1"/>
            </a:solidFill>
          </a:ln>
          <a:effectLst>
            <a:glow rad="101600">
              <a:schemeClr val="tx1">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smtClean="0">
                <a:ln>
                  <a:solidFill>
                    <a:schemeClr val="tx1"/>
                  </a:solidFill>
                </a:ln>
                <a:solidFill>
                  <a:srgbClr val="FF0000"/>
                </a:solidFill>
                <a:effectLst>
                  <a:outerShdw blurRad="38100" dist="38100" dir="2700000" algn="tl">
                    <a:srgbClr val="000000">
                      <a:alpha val="43137"/>
                    </a:srgbClr>
                  </a:outerShdw>
                </a:effectLst>
                <a:latin typeface="LatinWidD" pitchFamily="34" charset="0"/>
              </a:rPr>
              <a:t>Sedarkah</a:t>
            </a:r>
            <a:r>
              <a:rPr lang="en-US" sz="3200" b="1" dirty="0" smtClean="0">
                <a:ln>
                  <a:solidFill>
                    <a:schemeClr val="tx1"/>
                  </a:solidFill>
                </a:ln>
                <a:solidFill>
                  <a:srgbClr val="FF0000"/>
                </a:solidFill>
                <a:effectLst>
                  <a:outerShdw blurRad="38100" dist="38100" dir="2700000" algn="tl">
                    <a:srgbClr val="000000">
                      <a:alpha val="43137"/>
                    </a:srgbClr>
                  </a:outerShdw>
                </a:effectLst>
                <a:latin typeface="LatinWidD" pitchFamily="34" charset="0"/>
              </a:rPr>
              <a:t> </a:t>
            </a:r>
            <a:r>
              <a:rPr lang="en-US" sz="3200" b="1" dirty="0" err="1" smtClean="0">
                <a:ln>
                  <a:solidFill>
                    <a:schemeClr val="tx1"/>
                  </a:solidFill>
                </a:ln>
                <a:solidFill>
                  <a:srgbClr val="FF0000"/>
                </a:solidFill>
                <a:effectLst>
                  <a:outerShdw blurRad="38100" dist="38100" dir="2700000" algn="tl">
                    <a:srgbClr val="000000">
                      <a:alpha val="43137"/>
                    </a:srgbClr>
                  </a:outerShdw>
                </a:effectLst>
                <a:latin typeface="LatinWidD" pitchFamily="34" charset="0"/>
              </a:rPr>
              <a:t>kita</a:t>
            </a:r>
            <a:r>
              <a:rPr lang="en-US" sz="3200" b="1" dirty="0" smtClean="0">
                <a:ln>
                  <a:solidFill>
                    <a:schemeClr val="tx1"/>
                  </a:solidFill>
                </a:ln>
                <a:solidFill>
                  <a:srgbClr val="FF0000"/>
                </a:solidFill>
                <a:effectLst>
                  <a:outerShdw blurRad="38100" dist="38100" dir="2700000" algn="tl">
                    <a:srgbClr val="000000">
                      <a:alpha val="43137"/>
                    </a:srgbClr>
                  </a:outerShdw>
                </a:effectLst>
                <a:latin typeface="LatinWidD" pitchFamily="34" charset="0"/>
              </a:rPr>
              <a:t> !</a:t>
            </a:r>
          </a:p>
          <a:p>
            <a:pPr algn="ctr">
              <a:defRPr/>
            </a:pPr>
            <a:r>
              <a:rPr lang="en-US" sz="2800" b="1" dirty="0" err="1"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Bahawa</a:t>
            </a:r>
            <a:r>
              <a:rPr lang="en-US" sz="2800" b="1" dirty="0"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 </a:t>
            </a:r>
            <a:r>
              <a:rPr lang="en-US" sz="2800" b="1" dirty="0" err="1"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manusia</a:t>
            </a:r>
            <a:r>
              <a:rPr lang="en-US" sz="2800" b="1" dirty="0"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 </a:t>
            </a:r>
            <a:r>
              <a:rPr lang="en-US" sz="2800" b="1" dirty="0" err="1"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dijadikan</a:t>
            </a:r>
            <a:r>
              <a:rPr lang="en-US" sz="2800" b="1" dirty="0"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 </a:t>
            </a:r>
            <a:r>
              <a:rPr lang="en-US" sz="2800" b="1" dirty="0" err="1"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dengan</a:t>
            </a:r>
            <a:r>
              <a:rPr lang="en-US" sz="2800" b="1" dirty="0"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 </a:t>
            </a:r>
            <a:r>
              <a:rPr lang="en-US" sz="2800" b="1" dirty="0" err="1"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berbagai</a:t>
            </a:r>
            <a:r>
              <a:rPr lang="en-US" sz="2800" b="1" dirty="0"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 </a:t>
            </a:r>
            <a:r>
              <a:rPr lang="en-US" sz="2800" b="1" dirty="0" err="1"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kerenah,keinginan</a:t>
            </a:r>
            <a:r>
              <a:rPr lang="en-US" sz="2800" b="1" dirty="0"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 </a:t>
            </a:r>
            <a:r>
              <a:rPr lang="en-US" sz="2800" b="1" dirty="0" err="1"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dan</a:t>
            </a:r>
            <a:r>
              <a:rPr lang="en-US" sz="2800" b="1" dirty="0"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 </a:t>
            </a:r>
            <a:r>
              <a:rPr lang="en-US" sz="2800" b="1" dirty="0" err="1"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pandangan</a:t>
            </a:r>
            <a:r>
              <a:rPr lang="en-US" sz="2800" b="1" dirty="0" smtClean="0">
                <a:ln>
                  <a:solidFill>
                    <a:schemeClr val="tx1"/>
                  </a:solidFill>
                </a:ln>
                <a:solidFill>
                  <a:srgbClr val="FFFF00"/>
                </a:solidFill>
                <a:effectLst>
                  <a:outerShdw blurRad="38100" dist="38100" dir="2700000" algn="tl">
                    <a:srgbClr val="000000">
                      <a:alpha val="43137"/>
                    </a:srgbClr>
                  </a:outerShdw>
                </a:effectLst>
                <a:latin typeface="LatinWidD" pitchFamily="34" charset="0"/>
              </a:rPr>
              <a:t>.</a:t>
            </a:r>
            <a:endParaRPr lang="en-US" sz="2800" b="1" dirty="0">
              <a:ln>
                <a:solidFill>
                  <a:schemeClr val="tx1"/>
                </a:solidFill>
              </a:ln>
              <a:solidFill>
                <a:srgbClr val="FFFF00"/>
              </a:solidFill>
              <a:effectLst>
                <a:outerShdw blurRad="38100" dist="38100" dir="2700000" algn="tl">
                  <a:srgbClr val="000000">
                    <a:alpha val="43137"/>
                  </a:srgbClr>
                </a:outerShdw>
              </a:effectLst>
              <a:latin typeface="LatinWidD"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srcRect/>
          <a:stretch>
            <a:fillRect/>
          </a:stretch>
        </p:blipFill>
        <p:spPr bwMode="auto">
          <a:xfrm>
            <a:off x="-23813" y="-23813"/>
            <a:ext cx="9191626" cy="6905626"/>
          </a:xfrm>
          <a:prstGeom prst="rect">
            <a:avLst/>
          </a:prstGeom>
          <a:noFill/>
          <a:ln w="9525">
            <a:noFill/>
            <a:miter lim="800000"/>
            <a:headEnd/>
            <a:tailEnd/>
          </a:ln>
        </p:spPr>
      </p:pic>
      <p:sp>
        <p:nvSpPr>
          <p:cNvPr id="3" name="TextBox 2"/>
          <p:cNvSpPr txBox="1"/>
          <p:nvPr/>
        </p:nvSpPr>
        <p:spPr>
          <a:xfrm>
            <a:off x="1371600" y="304800"/>
            <a:ext cx="6705600" cy="1446550"/>
          </a:xfrm>
          <a:prstGeom prst="rect">
            <a:avLst/>
          </a:prstGeom>
          <a:noFill/>
        </p:spPr>
        <p:txBody>
          <a:bodyPr>
            <a:spAutoFit/>
          </a:bodyPr>
          <a:lstStyle/>
          <a:p>
            <a:pPr algn="ctr" fontAlgn="auto">
              <a:spcBef>
                <a:spcPts val="0"/>
              </a:spcBef>
              <a:spcAft>
                <a:spcPts val="0"/>
              </a:spcAft>
              <a:defRPr/>
            </a:pPr>
            <a:r>
              <a:rPr lang="en-US" sz="4400" b="1" dirty="0" err="1" smtClean="0">
                <a:ln>
                  <a:solidFill>
                    <a:schemeClr val="bg1"/>
                  </a:solidFill>
                </a:ln>
                <a:solidFill>
                  <a:srgbClr val="002060"/>
                </a:solidFill>
                <a:effectLst>
                  <a:outerShdw blurRad="38100" dist="38100" dir="2700000" algn="tl">
                    <a:srgbClr val="000000">
                      <a:alpha val="43137"/>
                    </a:srgbClr>
                  </a:outerShdw>
                </a:effectLst>
                <a:latin typeface="Elephant" pitchFamily="18" charset="0"/>
                <a:cs typeface="+mn-cs"/>
              </a:rPr>
              <a:t>Jadilah</a:t>
            </a:r>
            <a:r>
              <a:rPr lang="en-US" sz="4400" b="1" dirty="0" smtClean="0">
                <a:ln>
                  <a:solidFill>
                    <a:schemeClr val="bg1"/>
                  </a:solidFill>
                </a:ln>
                <a:solidFill>
                  <a:srgbClr val="002060"/>
                </a:solidFill>
                <a:effectLst>
                  <a:outerShdw blurRad="38100" dist="38100" dir="2700000" algn="tl">
                    <a:srgbClr val="000000">
                      <a:alpha val="43137"/>
                    </a:srgbClr>
                  </a:outerShdw>
                </a:effectLst>
                <a:latin typeface="Elephant" pitchFamily="18" charset="0"/>
                <a:cs typeface="+mn-cs"/>
              </a:rPr>
              <a:t> </a:t>
            </a:r>
            <a:r>
              <a:rPr lang="en-US" sz="4400" b="1" dirty="0" err="1" smtClean="0">
                <a:ln>
                  <a:solidFill>
                    <a:schemeClr val="bg1"/>
                  </a:solidFill>
                </a:ln>
                <a:solidFill>
                  <a:srgbClr val="002060"/>
                </a:solidFill>
                <a:effectLst>
                  <a:outerShdw blurRad="38100" dist="38100" dir="2700000" algn="tl">
                    <a:srgbClr val="000000">
                      <a:alpha val="43137"/>
                    </a:srgbClr>
                  </a:outerShdw>
                </a:effectLst>
                <a:latin typeface="Elephant" pitchFamily="18" charset="0"/>
                <a:cs typeface="+mn-cs"/>
              </a:rPr>
              <a:t>Orang</a:t>
            </a:r>
            <a:r>
              <a:rPr lang="en-US" sz="4400" b="1" dirty="0" smtClean="0">
                <a:ln>
                  <a:solidFill>
                    <a:schemeClr val="bg1"/>
                  </a:solidFill>
                </a:ln>
                <a:solidFill>
                  <a:srgbClr val="002060"/>
                </a:solidFill>
                <a:effectLst>
                  <a:outerShdw blurRad="38100" dist="38100" dir="2700000" algn="tl">
                    <a:srgbClr val="000000">
                      <a:alpha val="43137"/>
                    </a:srgbClr>
                  </a:outerShdw>
                </a:effectLst>
                <a:latin typeface="Elephant" pitchFamily="18" charset="0"/>
                <a:cs typeface="+mn-cs"/>
              </a:rPr>
              <a:t> Yang </a:t>
            </a:r>
            <a:r>
              <a:rPr lang="en-US" sz="4400" b="1" dirty="0" err="1" smtClean="0">
                <a:ln>
                  <a:solidFill>
                    <a:schemeClr val="bg1"/>
                  </a:solidFill>
                </a:ln>
                <a:solidFill>
                  <a:srgbClr val="002060"/>
                </a:solidFill>
                <a:effectLst>
                  <a:outerShdw blurRad="38100" dist="38100" dir="2700000" algn="tl">
                    <a:srgbClr val="000000">
                      <a:alpha val="43137"/>
                    </a:srgbClr>
                  </a:outerShdw>
                </a:effectLst>
                <a:latin typeface="Elephant" pitchFamily="18" charset="0"/>
                <a:cs typeface="+mn-cs"/>
              </a:rPr>
              <a:t>Beraqal</a:t>
            </a:r>
            <a:r>
              <a:rPr lang="en-US" sz="4400" b="1" dirty="0" smtClean="0">
                <a:ln>
                  <a:solidFill>
                    <a:schemeClr val="bg1"/>
                  </a:solidFill>
                </a:ln>
                <a:solidFill>
                  <a:srgbClr val="002060"/>
                </a:solidFill>
                <a:effectLst>
                  <a:outerShdw blurRad="38100" dist="38100" dir="2700000" algn="tl">
                    <a:srgbClr val="000000">
                      <a:alpha val="43137"/>
                    </a:srgbClr>
                  </a:outerShdw>
                </a:effectLst>
                <a:latin typeface="Elephant" pitchFamily="18" charset="0"/>
                <a:cs typeface="+mn-cs"/>
              </a:rPr>
              <a:t>..</a:t>
            </a:r>
            <a:endParaRPr lang="en-US" sz="4400" b="1" dirty="0">
              <a:ln>
                <a:solidFill>
                  <a:schemeClr val="bg1"/>
                </a:solidFill>
              </a:ln>
              <a:solidFill>
                <a:srgbClr val="002060"/>
              </a:solidFill>
              <a:effectLst>
                <a:outerShdw blurRad="38100" dist="38100" dir="2700000" algn="tl">
                  <a:srgbClr val="000000">
                    <a:alpha val="43137"/>
                  </a:srgbClr>
                </a:outerShdw>
              </a:effectLst>
              <a:latin typeface="Elephant" pitchFamily="18" charset="0"/>
              <a:cs typeface="+mn-cs"/>
            </a:endParaRPr>
          </a:p>
        </p:txBody>
      </p:sp>
      <p:sp>
        <p:nvSpPr>
          <p:cNvPr id="4" name="Flowchart: Document 3"/>
          <p:cNvSpPr/>
          <p:nvPr/>
        </p:nvSpPr>
        <p:spPr>
          <a:xfrm>
            <a:off x="1676400" y="1828800"/>
            <a:ext cx="6781800" cy="2133600"/>
          </a:xfrm>
          <a:prstGeom prst="flowChartDocument">
            <a:avLst/>
          </a:prstGeom>
          <a:solidFill>
            <a:srgbClr val="00206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effectLst>
                  <a:glow rad="101600">
                    <a:schemeClr val="tx1">
                      <a:alpha val="60000"/>
                    </a:schemeClr>
                  </a:glow>
                  <a:outerShdw blurRad="38100" dist="38100" dir="2700000" algn="tl">
                    <a:srgbClr val="000000">
                      <a:alpha val="43137"/>
                    </a:srgbClr>
                  </a:outerShdw>
                </a:effectLst>
              </a:rPr>
              <a:t>Yakinlah</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kuasa</a:t>
            </a:r>
            <a:r>
              <a:rPr lang="en-US" sz="3200" b="1" dirty="0" smtClean="0">
                <a:effectLst>
                  <a:glow rad="101600">
                    <a:schemeClr val="tx1">
                      <a:alpha val="60000"/>
                    </a:schemeClr>
                  </a:glow>
                  <a:outerShdw blurRad="38100" dist="38100" dir="2700000" algn="tl">
                    <a:srgbClr val="000000">
                      <a:alpha val="43137"/>
                    </a:srgbClr>
                  </a:outerShdw>
                </a:effectLst>
              </a:rPr>
              <a:t> sultan </a:t>
            </a:r>
            <a:r>
              <a:rPr lang="en-US" sz="3200" b="1" dirty="0" err="1" smtClean="0">
                <a:effectLst>
                  <a:glow rad="101600">
                    <a:schemeClr val="tx1">
                      <a:alpha val="60000"/>
                    </a:schemeClr>
                  </a:glow>
                  <a:outerShdw blurRad="38100" dist="38100" dir="2700000" algn="tl">
                    <a:srgbClr val="000000">
                      <a:alpha val="43137"/>
                    </a:srgbClr>
                  </a:outerShdw>
                </a:effectLst>
              </a:rPr>
              <a:t>menjadi</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penawar</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bagi</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menyatukan</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orang</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dalam</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satu</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wadah</a:t>
            </a:r>
            <a:endParaRPr lang="en-US" sz="3200" b="1" dirty="0">
              <a:effectLst>
                <a:glow rad="101600">
                  <a:schemeClr val="tx1">
                    <a:alpha val="60000"/>
                  </a:schemeClr>
                </a:glow>
                <a:outerShdw blurRad="38100" dist="38100" dir="2700000" algn="tl">
                  <a:srgbClr val="000000">
                    <a:alpha val="43137"/>
                  </a:srgbClr>
                </a:outerShdw>
              </a:effectLst>
            </a:endParaRPr>
          </a:p>
        </p:txBody>
      </p:sp>
      <p:sp>
        <p:nvSpPr>
          <p:cNvPr id="5" name="Flowchart: Document 4"/>
          <p:cNvSpPr/>
          <p:nvPr/>
        </p:nvSpPr>
        <p:spPr>
          <a:xfrm>
            <a:off x="1676400" y="4267200"/>
            <a:ext cx="6781800" cy="2133600"/>
          </a:xfrm>
          <a:prstGeom prst="flowChartDocument">
            <a:avLst/>
          </a:prstGeom>
          <a:solidFill>
            <a:srgbClr val="0066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effectLst>
                  <a:glow rad="101600">
                    <a:schemeClr val="tx1">
                      <a:alpha val="60000"/>
                    </a:schemeClr>
                  </a:glow>
                  <a:outerShdw blurRad="38100" dist="38100" dir="2700000" algn="tl">
                    <a:srgbClr val="000000">
                      <a:alpha val="43137"/>
                    </a:srgbClr>
                  </a:outerShdw>
                </a:effectLst>
              </a:rPr>
              <a:t>Kuasa</a:t>
            </a:r>
            <a:r>
              <a:rPr lang="en-US" sz="3200" b="1" dirty="0" smtClean="0">
                <a:effectLst>
                  <a:glow rad="101600">
                    <a:schemeClr val="tx1">
                      <a:alpha val="60000"/>
                    </a:schemeClr>
                  </a:glow>
                  <a:outerShdw blurRad="38100" dist="38100" dir="2700000" algn="tl">
                    <a:srgbClr val="000000">
                      <a:alpha val="43137"/>
                    </a:srgbClr>
                  </a:outerShdw>
                </a:effectLst>
              </a:rPr>
              <a:t> sultan </a:t>
            </a:r>
            <a:r>
              <a:rPr lang="en-US" sz="3200" b="1" dirty="0" err="1" smtClean="0">
                <a:effectLst>
                  <a:glow rad="101600">
                    <a:schemeClr val="tx1">
                      <a:alpha val="60000"/>
                    </a:schemeClr>
                  </a:glow>
                  <a:outerShdw blurRad="38100" dist="38100" dir="2700000" algn="tl">
                    <a:srgbClr val="000000">
                      <a:alpha val="43137"/>
                    </a:srgbClr>
                  </a:outerShdw>
                </a:effectLst>
              </a:rPr>
              <a:t>perlu</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bagi</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mengatur</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urusan</a:t>
            </a:r>
            <a:r>
              <a:rPr lang="en-US" sz="3200" b="1" dirty="0" smtClean="0">
                <a:effectLst>
                  <a:glow rad="101600">
                    <a:schemeClr val="tx1">
                      <a:alpha val="60000"/>
                    </a:schemeClr>
                  </a:glow>
                  <a:outerShdw blurRad="38100" dist="38100" dir="2700000" algn="tl">
                    <a:srgbClr val="000000">
                      <a:alpha val="43137"/>
                    </a:srgbClr>
                  </a:outerShdw>
                </a:effectLst>
              </a:rPr>
              <a:t> agama </a:t>
            </a:r>
            <a:r>
              <a:rPr lang="en-US" sz="3200" b="1" dirty="0" err="1" smtClean="0">
                <a:effectLst>
                  <a:glow rad="101600">
                    <a:schemeClr val="tx1">
                      <a:alpha val="60000"/>
                    </a:schemeClr>
                  </a:glow>
                  <a:outerShdw blurRad="38100" dist="38100" dir="2700000" algn="tl">
                    <a:srgbClr val="000000">
                      <a:alpha val="43137"/>
                    </a:srgbClr>
                  </a:outerShdw>
                </a:effectLst>
              </a:rPr>
              <a:t>dan</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dunia</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kita</a:t>
            </a:r>
            <a:endParaRPr lang="en-US" sz="3200" b="1" dirty="0">
              <a:effectLst>
                <a:glow rad="101600">
                  <a:schemeClr val="tx1">
                    <a:alpha val="60000"/>
                  </a:schemeClr>
                </a:glow>
                <a:outerShdw blurRad="38100" dist="38100" dir="2700000" algn="tl">
                  <a:srgbClr val="000000">
                    <a:alpha val="43137"/>
                  </a:srgbClr>
                </a:outerShdw>
              </a:effectLst>
            </a:endParaRPr>
          </a:p>
        </p:txBody>
      </p:sp>
      <p:sp>
        <p:nvSpPr>
          <p:cNvPr id="6" name="Oval 5"/>
          <p:cNvSpPr/>
          <p:nvPr/>
        </p:nvSpPr>
        <p:spPr>
          <a:xfrm>
            <a:off x="1143000" y="1981199"/>
            <a:ext cx="728133" cy="1380565"/>
          </a:xfrm>
          <a:prstGeom prst="ellipse">
            <a:avLst/>
          </a:prstGeom>
          <a:solidFill>
            <a:srgbClr val="00206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effectLst>
                <a:glow rad="101600">
                  <a:schemeClr val="tx1">
                    <a:alpha val="60000"/>
                  </a:schemeClr>
                </a:glow>
              </a:effectLst>
            </a:endParaRPr>
          </a:p>
        </p:txBody>
      </p:sp>
      <p:sp>
        <p:nvSpPr>
          <p:cNvPr id="7" name="Oval 6"/>
          <p:cNvSpPr/>
          <p:nvPr/>
        </p:nvSpPr>
        <p:spPr>
          <a:xfrm>
            <a:off x="1219200" y="2057399"/>
            <a:ext cx="595745" cy="1129553"/>
          </a:xfrm>
          <a:prstGeom prst="ellipse">
            <a:avLst/>
          </a:prstGeom>
          <a:solidFill>
            <a:srgbClr val="002060"/>
          </a:solidFill>
          <a:ln>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effectLst>
                <a:glow rad="101600">
                  <a:schemeClr val="tx1">
                    <a:alpha val="60000"/>
                  </a:schemeClr>
                </a:glow>
              </a:effectLst>
            </a:endParaRPr>
          </a:p>
        </p:txBody>
      </p:sp>
      <p:sp>
        <p:nvSpPr>
          <p:cNvPr id="8" name="Oval 7"/>
          <p:cNvSpPr/>
          <p:nvPr/>
        </p:nvSpPr>
        <p:spPr>
          <a:xfrm>
            <a:off x="1143000" y="4419599"/>
            <a:ext cx="728133" cy="1380565"/>
          </a:xfrm>
          <a:prstGeom prst="ellipse">
            <a:avLst/>
          </a:prstGeom>
          <a:solidFill>
            <a:srgbClr val="0066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effectLst>
                <a:glow rad="101600">
                  <a:schemeClr val="tx1">
                    <a:alpha val="60000"/>
                  </a:schemeClr>
                </a:glow>
              </a:effectLst>
            </a:endParaRPr>
          </a:p>
        </p:txBody>
      </p:sp>
      <p:sp>
        <p:nvSpPr>
          <p:cNvPr id="9" name="Oval 8"/>
          <p:cNvSpPr/>
          <p:nvPr/>
        </p:nvSpPr>
        <p:spPr>
          <a:xfrm>
            <a:off x="1219200" y="4495799"/>
            <a:ext cx="595745" cy="1129553"/>
          </a:xfrm>
          <a:prstGeom prst="ellipse">
            <a:avLst/>
          </a:prstGeom>
          <a:solidFill>
            <a:srgbClr val="006600"/>
          </a:solidFill>
          <a:ln>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effectLst>
                <a:glow rad="101600">
                  <a:schemeClr val="tx1">
                    <a:alpha val="60000"/>
                  </a:schemeClr>
                </a:glow>
              </a:effectLs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bright="-10000"/>
          </a:blip>
          <a:srcRect/>
          <a:stretch>
            <a:fillRect/>
          </a:stretch>
        </p:blipFill>
        <p:spPr bwMode="auto">
          <a:xfrm>
            <a:off x="-23813" y="-23813"/>
            <a:ext cx="9191626" cy="6905626"/>
          </a:xfrm>
          <a:prstGeom prst="rect">
            <a:avLst/>
          </a:prstGeom>
          <a:noFill/>
          <a:ln w="9525">
            <a:noFill/>
            <a:miter lim="800000"/>
            <a:headEnd/>
            <a:tailEnd/>
          </a:ln>
        </p:spPr>
      </p:pic>
      <p:sp>
        <p:nvSpPr>
          <p:cNvPr id="3" name="TextBox 2"/>
          <p:cNvSpPr txBox="1"/>
          <p:nvPr/>
        </p:nvSpPr>
        <p:spPr>
          <a:xfrm>
            <a:off x="1143000" y="228600"/>
            <a:ext cx="6705600" cy="1107996"/>
          </a:xfrm>
          <a:prstGeom prst="rect">
            <a:avLst/>
          </a:prstGeom>
          <a:noFill/>
        </p:spPr>
        <p:txBody>
          <a:bodyPr>
            <a:spAutoFit/>
          </a:bodyPr>
          <a:lstStyle/>
          <a:p>
            <a:pPr fontAlgn="auto">
              <a:spcBef>
                <a:spcPts val="0"/>
              </a:spcBef>
              <a:spcAft>
                <a:spcPts val="0"/>
              </a:spcAft>
              <a:defRPr/>
            </a:pPr>
            <a:r>
              <a:rPr lang="en-US" sz="6600" b="1" u="sng" dirty="0" err="1" smtClean="0">
                <a:ln>
                  <a:solidFill>
                    <a:schemeClr val="bg1"/>
                  </a:solidFill>
                </a:ln>
                <a:solidFill>
                  <a:srgbClr val="FF0000"/>
                </a:solidFill>
                <a:effectLst>
                  <a:outerShdw blurRad="38100" dist="38100" dir="2700000" algn="tl">
                    <a:srgbClr val="000000">
                      <a:alpha val="43137"/>
                    </a:srgbClr>
                  </a:outerShdw>
                </a:effectLst>
                <a:latin typeface="+mj-lt"/>
                <a:cs typeface="+mn-cs"/>
              </a:rPr>
              <a:t>Insaflah</a:t>
            </a:r>
            <a:r>
              <a:rPr lang="en-US" sz="6600" b="1" u="sng" dirty="0" smtClean="0">
                <a:ln>
                  <a:solidFill>
                    <a:schemeClr val="bg1"/>
                  </a:solidFill>
                </a:ln>
                <a:solidFill>
                  <a:srgbClr val="FF0000"/>
                </a:solidFill>
                <a:effectLst>
                  <a:outerShdw blurRad="38100" dist="38100" dir="2700000" algn="tl">
                    <a:srgbClr val="000000">
                      <a:alpha val="43137"/>
                    </a:srgbClr>
                  </a:outerShdw>
                </a:effectLst>
                <a:latin typeface="+mj-lt"/>
                <a:cs typeface="+mn-cs"/>
              </a:rPr>
              <a:t>!!</a:t>
            </a:r>
            <a:endParaRPr lang="en-US" sz="6600" b="1" u="sng" dirty="0">
              <a:ln>
                <a:solidFill>
                  <a:schemeClr val="bg1"/>
                </a:solidFill>
              </a:ln>
              <a:solidFill>
                <a:srgbClr val="FF0000"/>
              </a:solidFill>
              <a:effectLst>
                <a:outerShdw blurRad="38100" dist="38100" dir="2700000" algn="tl">
                  <a:srgbClr val="000000">
                    <a:alpha val="43137"/>
                  </a:srgbClr>
                </a:outerShdw>
              </a:effectLst>
              <a:latin typeface="+mj-lt"/>
              <a:cs typeface="+mn-cs"/>
            </a:endParaRPr>
          </a:p>
        </p:txBody>
      </p:sp>
      <p:sp>
        <p:nvSpPr>
          <p:cNvPr id="4" name="Snip Same Side Corner Rectangle 3"/>
          <p:cNvSpPr/>
          <p:nvPr/>
        </p:nvSpPr>
        <p:spPr>
          <a:xfrm>
            <a:off x="1828800" y="1600200"/>
            <a:ext cx="6553200" cy="2057400"/>
          </a:xfrm>
          <a:prstGeom prst="snip2SameRect">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glow rad="101600">
                    <a:schemeClr val="tx1">
                      <a:alpha val="60000"/>
                    </a:schemeClr>
                  </a:glow>
                  <a:outerShdw blurRad="38100" dist="38100" dir="2700000" algn="tl">
                    <a:srgbClr val="000000">
                      <a:alpha val="43137"/>
                    </a:srgbClr>
                  </a:outerShdw>
                </a:effectLst>
              </a:rPr>
              <a:t>Kita </a:t>
            </a:r>
            <a:r>
              <a:rPr lang="en-US" sz="3200" b="1" dirty="0" err="1" smtClean="0">
                <a:effectLst>
                  <a:glow rad="101600">
                    <a:schemeClr val="tx1">
                      <a:alpha val="60000"/>
                    </a:schemeClr>
                  </a:glow>
                  <a:outerShdw blurRad="38100" dist="38100" dir="2700000" algn="tl">
                    <a:srgbClr val="000000">
                      <a:alpha val="43137"/>
                    </a:srgbClr>
                  </a:outerShdw>
                </a:effectLst>
              </a:rPr>
              <a:t>perlu</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kepada</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peraturan</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dunia</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bagi</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mengatur</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urusan</a:t>
            </a:r>
            <a:r>
              <a:rPr lang="en-US" sz="3200" b="1" dirty="0" smtClean="0">
                <a:effectLst>
                  <a:glow rad="101600">
                    <a:schemeClr val="tx1">
                      <a:alpha val="60000"/>
                    </a:schemeClr>
                  </a:glow>
                  <a:outerShdw blurRad="38100" dist="38100" dir="2700000" algn="tl">
                    <a:srgbClr val="000000">
                      <a:alpha val="43137"/>
                    </a:srgbClr>
                  </a:outerShdw>
                </a:effectLst>
              </a:rPr>
              <a:t> agama</a:t>
            </a:r>
            <a:endParaRPr lang="en-US" sz="3200" b="1" dirty="0">
              <a:effectLst>
                <a:glow rad="101600">
                  <a:schemeClr val="tx1">
                    <a:alpha val="60000"/>
                  </a:schemeClr>
                </a:glow>
                <a:outerShdw blurRad="38100" dist="38100" dir="2700000" algn="tl">
                  <a:srgbClr val="000000">
                    <a:alpha val="43137"/>
                  </a:srgbClr>
                </a:outerShdw>
              </a:effectLst>
            </a:endParaRPr>
          </a:p>
        </p:txBody>
      </p:sp>
      <p:sp>
        <p:nvSpPr>
          <p:cNvPr id="5" name="Snip Same Side Corner Rectangle 4"/>
          <p:cNvSpPr/>
          <p:nvPr/>
        </p:nvSpPr>
        <p:spPr>
          <a:xfrm>
            <a:off x="1828800" y="4267200"/>
            <a:ext cx="6629400" cy="1981200"/>
          </a:xfrm>
          <a:prstGeom prst="snip2SameRect">
            <a:avLst/>
          </a:prstGeom>
          <a:gradFill>
            <a:gsLst>
              <a:gs pos="0">
                <a:srgbClr val="FFF200"/>
              </a:gs>
              <a:gs pos="45000">
                <a:srgbClr val="FF7A00"/>
              </a:gs>
              <a:gs pos="70000">
                <a:srgbClr val="FF0300"/>
              </a:gs>
              <a:gs pos="100000">
                <a:srgbClr val="4D0808"/>
              </a:gs>
            </a:gsLst>
            <a:lin ang="5400000" scaled="0"/>
          </a:gra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glow rad="101600">
                    <a:schemeClr val="tx1">
                      <a:alpha val="60000"/>
                    </a:schemeClr>
                  </a:glow>
                  <a:outerShdw blurRad="38100" dist="38100" dir="2700000" algn="tl">
                    <a:srgbClr val="000000">
                      <a:alpha val="43137"/>
                    </a:srgbClr>
                  </a:outerShdw>
                </a:effectLst>
              </a:rPr>
              <a:t>Kita </a:t>
            </a:r>
            <a:r>
              <a:rPr lang="en-US" sz="3200" b="1" dirty="0" err="1" smtClean="0">
                <a:effectLst>
                  <a:glow rad="101600">
                    <a:schemeClr val="tx1">
                      <a:alpha val="60000"/>
                    </a:schemeClr>
                  </a:glow>
                  <a:outerShdw blurRad="38100" dist="38100" dir="2700000" algn="tl">
                    <a:srgbClr val="000000">
                      <a:alpha val="43137"/>
                    </a:srgbClr>
                  </a:outerShdw>
                </a:effectLst>
              </a:rPr>
              <a:t>perlu</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kepada</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peraturan</a:t>
            </a:r>
            <a:r>
              <a:rPr lang="en-US" sz="3200" b="1" dirty="0" smtClean="0">
                <a:effectLst>
                  <a:glow rad="101600">
                    <a:schemeClr val="tx1">
                      <a:alpha val="60000"/>
                    </a:schemeClr>
                  </a:glow>
                  <a:outerShdw blurRad="38100" dist="38100" dir="2700000" algn="tl">
                    <a:srgbClr val="000000">
                      <a:alpha val="43137"/>
                    </a:srgbClr>
                  </a:outerShdw>
                </a:effectLst>
              </a:rPr>
              <a:t> agama </a:t>
            </a:r>
            <a:r>
              <a:rPr lang="en-US" sz="3200" b="1" dirty="0" err="1" smtClean="0">
                <a:effectLst>
                  <a:glow rad="101600">
                    <a:schemeClr val="tx1">
                      <a:alpha val="60000"/>
                    </a:schemeClr>
                  </a:glow>
                  <a:outerShdw blurRad="38100" dist="38100" dir="2700000" algn="tl">
                    <a:srgbClr val="000000">
                      <a:alpha val="43137"/>
                    </a:srgbClr>
                  </a:outerShdw>
                </a:effectLst>
              </a:rPr>
              <a:t>untuk</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kejayaan</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dan</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kebahagian</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di</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akhirat</a:t>
            </a:r>
            <a:endParaRPr lang="en-US" sz="3200" b="1" dirty="0">
              <a:effectLst>
                <a:glow rad="101600">
                  <a:schemeClr val="tx1">
                    <a:alpha val="60000"/>
                  </a:schemeClr>
                </a:glow>
                <a:outerShdw blurRad="38100" dist="38100" dir="2700000" algn="tl">
                  <a:srgbClr val="000000">
                    <a:alpha val="43137"/>
                  </a:srgbClr>
                </a:outerShdw>
              </a:effectLst>
            </a:endParaRPr>
          </a:p>
        </p:txBody>
      </p:sp>
      <p:sp>
        <p:nvSpPr>
          <p:cNvPr id="6" name="Donut 5"/>
          <p:cNvSpPr/>
          <p:nvPr/>
        </p:nvSpPr>
        <p:spPr>
          <a:xfrm>
            <a:off x="1371600" y="2438400"/>
            <a:ext cx="533400" cy="609600"/>
          </a:xfrm>
          <a:prstGeom prst="donut">
            <a:avLst>
              <a:gd name="adj" fmla="val 41590"/>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Curved Connector 7"/>
          <p:cNvCxnSpPr/>
          <p:nvPr/>
        </p:nvCxnSpPr>
        <p:spPr>
          <a:xfrm rot="10800000" flipV="1">
            <a:off x="762000" y="2725992"/>
            <a:ext cx="870156" cy="550608"/>
          </a:xfrm>
          <a:prstGeom prst="curvedConnector3">
            <a:avLst>
              <a:gd name="adj1" fmla="val 50000"/>
            </a:avLst>
          </a:prstGeom>
          <a:ln w="762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14" name="Donut 13"/>
          <p:cNvSpPr/>
          <p:nvPr/>
        </p:nvSpPr>
        <p:spPr>
          <a:xfrm>
            <a:off x="1447800" y="4876800"/>
            <a:ext cx="533400" cy="609600"/>
          </a:xfrm>
          <a:prstGeom prst="donut">
            <a:avLst>
              <a:gd name="adj" fmla="val 41590"/>
            </a:avLst>
          </a:prstGeom>
          <a:gradFill>
            <a:gsLst>
              <a:gs pos="0">
                <a:srgbClr val="FFF200"/>
              </a:gs>
              <a:gs pos="45000">
                <a:srgbClr val="FF7A00"/>
              </a:gs>
              <a:gs pos="70000">
                <a:srgbClr val="FF0300"/>
              </a:gs>
              <a:gs pos="100000">
                <a:srgbClr val="4D0808"/>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 name="Curved Connector 14"/>
          <p:cNvCxnSpPr/>
          <p:nvPr/>
        </p:nvCxnSpPr>
        <p:spPr>
          <a:xfrm rot="10800000" flipV="1">
            <a:off x="838200" y="5164392"/>
            <a:ext cx="870156" cy="550608"/>
          </a:xfrm>
          <a:prstGeom prst="curvedConnector3">
            <a:avLst>
              <a:gd name="adj1" fmla="val 50000"/>
            </a:avLst>
          </a:prstGeom>
          <a:ln w="762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noChangeArrowheads="1"/>
          </p:cNvPicPr>
          <p:nvPr/>
        </p:nvPicPr>
        <p:blipFill>
          <a:blip r:embed="rId2"/>
          <a:srcRect/>
          <a:stretch>
            <a:fillRect/>
          </a:stretch>
        </p:blipFill>
        <p:spPr bwMode="auto">
          <a:xfrm>
            <a:off x="-28575" y="-23813"/>
            <a:ext cx="9201150" cy="6905626"/>
          </a:xfrm>
          <a:prstGeom prst="rect">
            <a:avLst/>
          </a:prstGeom>
          <a:noFill/>
          <a:ln w="9525">
            <a:noFill/>
            <a:miter lim="800000"/>
            <a:headEnd/>
            <a:tailEnd/>
          </a:ln>
        </p:spPr>
      </p:pic>
      <p:sp>
        <p:nvSpPr>
          <p:cNvPr id="87" name="TextBox 86"/>
          <p:cNvSpPr txBox="1"/>
          <p:nvPr/>
        </p:nvSpPr>
        <p:spPr>
          <a:xfrm>
            <a:off x="1143000" y="268288"/>
            <a:ext cx="7924800" cy="646112"/>
          </a:xfrm>
          <a:prstGeom prst="rect">
            <a:avLst/>
          </a:prstGeom>
          <a:noFill/>
        </p:spPr>
        <p:txBody>
          <a:bodyPr>
            <a:spAutoFit/>
          </a:bodyPr>
          <a:lstStyle/>
          <a:p>
            <a:pPr algn="ctr" fontAlgn="auto">
              <a:spcBef>
                <a:spcPts val="0"/>
              </a:spcBef>
              <a:spcAft>
                <a:spcPts val="0"/>
              </a:spcAft>
              <a:defRPr/>
            </a:pPr>
            <a:r>
              <a:rPr lang="en-US" sz="3600" dirty="0">
                <a:solidFill>
                  <a:srgbClr val="002060"/>
                </a:solidFill>
                <a:effectLst>
                  <a:outerShdw blurRad="38100" dist="38100" dir="2700000" algn="tl">
                    <a:srgbClr val="000000">
                      <a:alpha val="43137"/>
                    </a:srgbClr>
                  </a:outerShdw>
                </a:effectLst>
                <a:latin typeface="Arial Black" pitchFamily="34" charset="0"/>
                <a:cs typeface="+mn-cs"/>
              </a:rPr>
              <a:t>Allah S.W.T. </a:t>
            </a:r>
            <a:r>
              <a:rPr lang="en-US" sz="3600" dirty="0" err="1">
                <a:solidFill>
                  <a:srgbClr val="002060"/>
                </a:solidFill>
                <a:effectLst>
                  <a:outerShdw blurRad="38100" dist="38100" dir="2700000" algn="tl">
                    <a:srgbClr val="000000">
                      <a:alpha val="43137"/>
                    </a:srgbClr>
                  </a:outerShdw>
                </a:effectLst>
                <a:latin typeface="Arial Black" pitchFamily="34" charset="0"/>
                <a:cs typeface="+mn-cs"/>
              </a:rPr>
              <a:t>berfirman</a:t>
            </a:r>
            <a:r>
              <a:rPr lang="en-US" sz="3600" dirty="0">
                <a:solidFill>
                  <a:srgbClr val="002060"/>
                </a:solidFill>
                <a:effectLst>
                  <a:outerShdw blurRad="38100" dist="38100" dir="2700000" algn="tl">
                    <a:srgbClr val="000000">
                      <a:alpha val="43137"/>
                    </a:srgbClr>
                  </a:outerShdw>
                </a:effectLst>
                <a:latin typeface="Arial Black" pitchFamily="34" charset="0"/>
                <a:cs typeface="+mn-cs"/>
              </a:rPr>
              <a:t> :</a:t>
            </a:r>
          </a:p>
        </p:txBody>
      </p:sp>
      <p:sp>
        <p:nvSpPr>
          <p:cNvPr id="89" name="Rounded Rectangle 88"/>
          <p:cNvSpPr/>
          <p:nvPr/>
        </p:nvSpPr>
        <p:spPr>
          <a:xfrm>
            <a:off x="2971800" y="6096000"/>
            <a:ext cx="4343400" cy="685800"/>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effectLst>
                  <a:outerShdw blurRad="38100" dist="38100" dir="2700000" algn="tl">
                    <a:srgbClr val="000000">
                      <a:alpha val="43137"/>
                    </a:srgbClr>
                  </a:outerShdw>
                </a:effectLst>
              </a:rPr>
              <a:t>Surah</a:t>
            </a:r>
            <a:r>
              <a:rPr lang="en-US" sz="2400" dirty="0">
                <a:effectLst>
                  <a:outerShdw blurRad="38100" dist="38100" dir="2700000" algn="tl">
                    <a:srgbClr val="000000">
                      <a:alpha val="43137"/>
                    </a:srgbClr>
                  </a:outerShdw>
                </a:effectLst>
              </a:rPr>
              <a:t> al-</a:t>
            </a:r>
            <a:r>
              <a:rPr lang="en-US" sz="2400" dirty="0" err="1">
                <a:effectLst>
                  <a:outerShdw blurRad="38100" dist="38100" dir="2700000" algn="tl">
                    <a:srgbClr val="000000">
                      <a:alpha val="43137"/>
                    </a:srgbClr>
                  </a:outerShdw>
                </a:effectLst>
              </a:rPr>
              <a:t>Ahzab</a:t>
            </a:r>
            <a:r>
              <a:rPr lang="en-US" sz="2400" dirty="0">
                <a:effectLst>
                  <a:outerShdw blurRad="38100" dist="38100" dir="2700000" algn="tl">
                    <a:srgbClr val="000000">
                      <a:alpha val="43137"/>
                    </a:srgbClr>
                  </a:outerShdw>
                </a:effectLst>
              </a:rPr>
              <a:t> : </a:t>
            </a:r>
            <a:r>
              <a:rPr lang="en-US" sz="2400" dirty="0" err="1">
                <a:effectLst>
                  <a:outerShdw blurRad="38100" dist="38100" dir="2700000" algn="tl">
                    <a:srgbClr val="000000">
                      <a:alpha val="43137"/>
                    </a:srgbClr>
                  </a:outerShdw>
                </a:effectLst>
              </a:rPr>
              <a:t>Ayat</a:t>
            </a:r>
            <a:r>
              <a:rPr lang="en-US" sz="2400" dirty="0">
                <a:effectLst>
                  <a:outerShdw blurRad="38100" dist="38100" dir="2700000" algn="tl">
                    <a:srgbClr val="000000">
                      <a:alpha val="43137"/>
                    </a:srgbClr>
                  </a:outerShdw>
                </a:effectLst>
              </a:rPr>
              <a:t> 56</a:t>
            </a:r>
          </a:p>
        </p:txBody>
      </p:sp>
      <p:pic>
        <p:nvPicPr>
          <p:cNvPr id="45061" name="Picture 3"/>
          <p:cNvPicPr>
            <a:picLocks noChangeAspect="1" noChangeArrowheads="1"/>
          </p:cNvPicPr>
          <p:nvPr/>
        </p:nvPicPr>
        <p:blipFill>
          <a:blip r:embed="rId3"/>
          <a:srcRect/>
          <a:stretch>
            <a:fillRect/>
          </a:stretch>
        </p:blipFill>
        <p:spPr bwMode="auto">
          <a:xfrm>
            <a:off x="1143000" y="1295400"/>
            <a:ext cx="7315200" cy="1828800"/>
          </a:xfrm>
          <a:prstGeom prst="rect">
            <a:avLst/>
          </a:prstGeom>
          <a:noFill/>
          <a:ln w="9525">
            <a:noFill/>
            <a:miter lim="800000"/>
            <a:headEnd/>
            <a:tailEnd/>
          </a:ln>
        </p:spPr>
      </p:pic>
      <p:sp>
        <p:nvSpPr>
          <p:cNvPr id="6" name="Rectangle 5"/>
          <p:cNvSpPr/>
          <p:nvPr/>
        </p:nvSpPr>
        <p:spPr>
          <a:xfrm>
            <a:off x="1281090" y="3342144"/>
            <a:ext cx="7481910" cy="2677656"/>
          </a:xfrm>
          <a:prstGeom prst="rect">
            <a:avLst/>
          </a:prstGeom>
          <a:noFill/>
        </p:spPr>
        <p:txBody>
          <a:bodyPr>
            <a:spAutoFit/>
          </a:bodyPr>
          <a:lstStyle/>
          <a:p>
            <a:pPr algn="ctr" fontAlgn="auto">
              <a:spcBef>
                <a:spcPts val="0"/>
              </a:spcBef>
              <a:spcAft>
                <a:spcPts val="0"/>
              </a:spcAft>
              <a:defRPr/>
            </a:pP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Sesungguhnya</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Allah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Taala</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Dan Para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Malaikat</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Sentiasa</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Bersalawat</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Ke</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Atas</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Nabi</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(Muhammad),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Wahai</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Orang-orang</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Beriman</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Berselawatlah</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Kamu</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Ke</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AtasNya</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Serta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Ucapkanlah</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Salam Sejahtera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Dengan</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Penghormatan</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Ke</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AtasNya</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Dengan</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Sepenuhnya</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lum bright="-10000"/>
          </a:blip>
          <a:srcRect/>
          <a:stretch>
            <a:fillRect/>
          </a:stretch>
        </p:blipFill>
        <p:spPr bwMode="auto">
          <a:xfrm>
            <a:off x="-23813" y="-23813"/>
            <a:ext cx="9191626" cy="6905626"/>
          </a:xfrm>
          <a:prstGeom prst="rect">
            <a:avLst/>
          </a:prstGeom>
          <a:noFill/>
          <a:ln w="9525">
            <a:noFill/>
            <a:miter lim="800000"/>
            <a:headEnd/>
            <a:tailEnd/>
          </a:ln>
        </p:spPr>
      </p:pic>
      <p:sp>
        <p:nvSpPr>
          <p:cNvPr id="4" name="Rounded Rectangle 3"/>
          <p:cNvSpPr/>
          <p:nvPr/>
        </p:nvSpPr>
        <p:spPr>
          <a:xfrm>
            <a:off x="990600" y="1371600"/>
            <a:ext cx="8001000" cy="4343400"/>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143000" y="1143000"/>
            <a:ext cx="7467600" cy="5262979"/>
          </a:xfrm>
          <a:prstGeom prst="rect">
            <a:avLst/>
          </a:prstGeom>
        </p:spPr>
        <p:txBody>
          <a:bodyPr wrap="square">
            <a:spAutoFit/>
          </a:bodyPr>
          <a:lstStyle/>
          <a:p>
            <a:pPr algn="ctr">
              <a:defRPr/>
            </a:pPr>
            <a:r>
              <a:rPr lang="ar-SA" sz="4800" b="1"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اللَّهُمَّ صَلِّ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a:t>
            </a:r>
            <a:r>
              <a:rPr lang="ar-SA" sz="4800" b="1" dirty="0" smtClean="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فِي الْعَالَمِيْنَ،</a:t>
            </a:r>
            <a:endParaRPr lang="en-US" sz="4800" b="1" dirty="0" smtClean="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endParaRPr>
          </a:p>
          <a:p>
            <a:pPr algn="ctr">
              <a:defRPr/>
            </a:pPr>
            <a:r>
              <a:rPr lang="ar-SA" sz="4800" b="1" dirty="0" smtClean="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إِنَّكَ </a:t>
            </a:r>
            <a:r>
              <a:rPr lang="ar-SA" sz="4800" b="1"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حَمِيْدٌ مَجِيْدٌ.	</a:t>
            </a:r>
            <a:endParaRPr lang="en-US" sz="4800"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endParaRPr>
          </a:p>
        </p:txBody>
      </p:sp>
      <p:sp>
        <p:nvSpPr>
          <p:cNvPr id="6" name="TextBox 5"/>
          <p:cNvSpPr txBox="1"/>
          <p:nvPr/>
        </p:nvSpPr>
        <p:spPr>
          <a:xfrm>
            <a:off x="2424530" y="304800"/>
            <a:ext cx="4357270" cy="584775"/>
          </a:xfrm>
          <a:prstGeom prst="rect">
            <a:avLst/>
          </a:prstGeom>
          <a:noFill/>
        </p:spPr>
        <p:txBody>
          <a:bodyPr>
            <a:spAutoFit/>
          </a:bodyPr>
          <a:lstStyle/>
          <a:p>
            <a:pPr algn="ctr">
              <a:defRPr/>
            </a:pPr>
            <a:r>
              <a:rPr lang="en-US" sz="32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Ucapan</a:t>
            </a:r>
            <a:r>
              <a:rPr lang="en-US" sz="32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en-US" sz="32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lum bright="-10000"/>
          </a:blip>
          <a:srcRect/>
          <a:stretch>
            <a:fillRect/>
          </a:stretch>
        </p:blipFill>
        <p:spPr bwMode="auto">
          <a:xfrm>
            <a:off x="-23813" y="-23813"/>
            <a:ext cx="9191626" cy="6905626"/>
          </a:xfrm>
          <a:prstGeom prst="rect">
            <a:avLst/>
          </a:prstGeom>
          <a:noFill/>
          <a:ln w="9525">
            <a:noFill/>
            <a:miter lim="800000"/>
            <a:headEnd/>
            <a:tailEnd/>
          </a:ln>
        </p:spPr>
      </p:pic>
      <p:sp>
        <p:nvSpPr>
          <p:cNvPr id="3" name="Rectangle 2"/>
          <p:cNvSpPr/>
          <p:nvPr/>
        </p:nvSpPr>
        <p:spPr>
          <a:xfrm>
            <a:off x="1214414" y="1906494"/>
            <a:ext cx="7358114" cy="2308324"/>
          </a:xfrm>
          <a:prstGeom prst="rect">
            <a:avLst/>
          </a:prstGeom>
        </p:spPr>
        <p:txBody>
          <a:bodyPr>
            <a:spAutoFit/>
          </a:bodyPr>
          <a:lstStyle/>
          <a:p>
            <a:pPr algn="ctr" defTabSz="914400" rtl="1" fontAlgn="auto">
              <a:spcBef>
                <a:spcPts val="0"/>
              </a:spcBef>
              <a:spcAft>
                <a:spcPts val="0"/>
              </a:spcAft>
              <a:defRPr/>
            </a:pPr>
            <a:r>
              <a:rPr lang="ar-EG" sz="4800" b="1" kern="0" dirty="0">
                <a:ln>
                  <a:solidFill>
                    <a:sysClr val="windowText" lastClr="000000"/>
                  </a:solidFill>
                </a:ln>
                <a:solidFill>
                  <a:srgbClr val="FF0000"/>
                </a:solidFill>
                <a:effectLst>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ysClr val="windowText" lastClr="000000"/>
                </a:solidFill>
              </a:ln>
              <a:solidFill>
                <a:srgbClr val="FF0000"/>
              </a:solidFill>
              <a:effectLst>
                <a:outerShdw blurRad="38100" dist="38100" dir="2700000" algn="tl">
                  <a:srgbClr val="000000">
                    <a:alpha val="43137"/>
                  </a:srgbClr>
                </a:outerShdw>
              </a:effectLst>
              <a:cs typeface="Traditional Arabic" pitchFamily="2" charset="-78"/>
            </a:endParaRPr>
          </a:p>
        </p:txBody>
      </p:sp>
      <p:sp>
        <p:nvSpPr>
          <p:cNvPr id="4" name="Rectangle 1"/>
          <p:cNvSpPr>
            <a:spLocks noChangeArrowheads="1"/>
          </p:cNvSpPr>
          <p:nvPr/>
        </p:nvSpPr>
        <p:spPr bwMode="auto">
          <a:xfrm>
            <a:off x="1357290" y="4429132"/>
            <a:ext cx="7481910" cy="2143140"/>
          </a:xfrm>
          <a:prstGeom prst="rect">
            <a:avLst/>
          </a:prstGeom>
          <a:noFill/>
          <a:ln w="9525">
            <a:noFill/>
            <a:round/>
            <a:headEnd/>
            <a:tailEnd/>
          </a:ln>
          <a:effectLst/>
        </p:spPr>
        <p:txBody>
          <a:bodyPr lIns="90000" tIns="46800" rIns="90000" bIns="46800" anchor="ctr"/>
          <a:lstStyle/>
          <a:p>
            <a:pPr algn="ctr" defTabSz="914400" fontAlgn="auto">
              <a:spcBef>
                <a:spcPts val="0"/>
              </a:spcBef>
              <a:spcAft>
                <a:spcPts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Ya</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Allah,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Kurniakanlah</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Keredhaan</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Kepada</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Khulafa</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Rasyidin</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Dan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Sahabat</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Seluruhnya</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Serta</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Para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Tabiin</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Dengan</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Ihsan</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Hingga</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Hari</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Kemudian</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a:t>
            </a:r>
          </a:p>
        </p:txBody>
      </p:sp>
      <p:sp>
        <p:nvSpPr>
          <p:cNvPr id="5" name="TextBox 4"/>
          <p:cNvSpPr txBox="1"/>
          <p:nvPr/>
        </p:nvSpPr>
        <p:spPr>
          <a:xfrm>
            <a:off x="3657600" y="435114"/>
            <a:ext cx="2700310" cy="707886"/>
          </a:xfrm>
          <a:prstGeom prst="rect">
            <a:avLst/>
          </a:prstGeom>
          <a:noFill/>
          <a:effectLst>
            <a:glow rad="101600">
              <a:schemeClr val="tx1">
                <a:alpha val="60000"/>
              </a:schemeClr>
            </a:glow>
          </a:effectLst>
        </p:spPr>
        <p:txBody>
          <a:bodyPr>
            <a:spAutoFit/>
          </a:bodyPr>
          <a:lstStyle/>
          <a:p>
            <a:pPr algn="ctr" fontAlgn="auto">
              <a:spcBef>
                <a:spcPts val="0"/>
              </a:spcBef>
              <a:spcAft>
                <a:spcPts val="0"/>
              </a:spcAft>
              <a:defRPr/>
            </a:pPr>
            <a:r>
              <a:rPr lang="en-US" sz="4000" b="1" dirty="0" err="1">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Doa</a:t>
            </a:r>
            <a:r>
              <a:rPr lang="en-US" sz="4000" b="1" dirty="0">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lum bright="-10000"/>
          </a:blip>
          <a:srcRect/>
          <a:stretch>
            <a:fillRect/>
          </a:stretch>
        </p:blipFill>
        <p:spPr bwMode="auto">
          <a:xfrm>
            <a:off x="-23813" y="-23813"/>
            <a:ext cx="9191626" cy="6905626"/>
          </a:xfrm>
          <a:prstGeom prst="rect">
            <a:avLst/>
          </a:prstGeom>
          <a:noFill/>
          <a:ln w="9525">
            <a:noFill/>
            <a:miter lim="800000"/>
            <a:headEnd/>
            <a:tailEnd/>
          </a:ln>
        </p:spPr>
      </p:pic>
      <p:sp>
        <p:nvSpPr>
          <p:cNvPr id="4" name="Rectangle 3"/>
          <p:cNvSpPr/>
          <p:nvPr/>
        </p:nvSpPr>
        <p:spPr>
          <a:xfrm>
            <a:off x="457200" y="1696698"/>
            <a:ext cx="8553450" cy="1569660"/>
          </a:xfrm>
          <a:prstGeom prst="rect">
            <a:avLst/>
          </a:prstGeom>
        </p:spPr>
        <p:txBody>
          <a:bodyPr>
            <a:spAutoFit/>
          </a:bodyPr>
          <a:lstStyle/>
          <a:p>
            <a:pPr algn="ctr" rtl="1">
              <a:defRPr/>
            </a:pPr>
            <a:r>
              <a:rPr lang="ar-SA" sz="4800" b="1" dirty="0">
                <a:ln w="12700" cmpd="sng">
                  <a:solidFill>
                    <a:schemeClr val="tx1"/>
                  </a:solidFill>
                  <a:prstDash val="solid"/>
                </a:ln>
                <a:solidFill>
                  <a:srgbClr val="FF0000"/>
                </a:solidFill>
                <a:effectLst>
                  <a:outerShdw blurRad="63500" dir="3600000" algn="tl" rotWithShape="0">
                    <a:srgbClr val="000000">
                      <a:alpha val="70000"/>
                    </a:srgbClr>
                  </a:outerShdw>
                </a:effectLst>
                <a:latin typeface="Calibri" pitchFamily="34" charset="0"/>
                <a:cs typeface="Traditional Arabic" pitchFamily="2" charset="-78"/>
              </a:rPr>
              <a:t>اَلَّلهُمَّ اغفِر لِلمُسلِمِينَ وَالْمُسلِمَاتِ وِالْمُؤمِنينَ وَالْمُؤمِنَاتِ اﻷَحياَءِ مِنهُم وَاﻷَموَاتِ</a:t>
            </a:r>
            <a:endParaRPr lang="en-US" sz="4800" dirty="0">
              <a:ln w="12700" cmpd="sng">
                <a:solidFill>
                  <a:schemeClr val="tx1"/>
                </a:solidFill>
                <a:prstDash val="solid"/>
              </a:ln>
              <a:solidFill>
                <a:srgbClr val="FF0000"/>
              </a:solidFill>
              <a:effectLst>
                <a:outerShdw blurRad="63500" dir="3600000" algn="tl" rotWithShape="0">
                  <a:srgbClr val="000000">
                    <a:alpha val="70000"/>
                  </a:srgbClr>
                </a:outerShdw>
              </a:effectLst>
            </a:endParaRPr>
          </a:p>
        </p:txBody>
      </p:sp>
      <p:sp>
        <p:nvSpPr>
          <p:cNvPr id="5" name="Rectangle 1"/>
          <p:cNvSpPr>
            <a:spLocks noChangeArrowheads="1"/>
          </p:cNvSpPr>
          <p:nvPr/>
        </p:nvSpPr>
        <p:spPr bwMode="auto">
          <a:xfrm>
            <a:off x="1143000" y="3657600"/>
            <a:ext cx="7339034" cy="2133600"/>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Ya</a:t>
            </a:r>
            <a:r>
              <a:rPr lang="en-GB" sz="32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 Allah,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Ampunkanlah</a:t>
            </a:r>
            <a:r>
              <a:rPr lang="en-GB" sz="32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Dosa</a:t>
            </a:r>
            <a:r>
              <a:rPr lang="en-GB" sz="32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Golongan</a:t>
            </a:r>
            <a:r>
              <a:rPr lang="en-GB" sz="32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Muslimin</a:t>
            </a:r>
            <a:r>
              <a:rPr lang="en-GB" sz="32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 Dan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Muslimat,mu’minin</a:t>
            </a:r>
            <a:r>
              <a:rPr lang="en-GB" sz="32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 Dan </a:t>
            </a:r>
            <a:r>
              <a:rPr lang="en-US" sz="32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Mu’minaat</a:t>
            </a:r>
            <a:r>
              <a:rPr lang="en-GB" sz="32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Samada</a:t>
            </a:r>
            <a:r>
              <a:rPr lang="en-GB" sz="32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 Yang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Masih</a:t>
            </a:r>
            <a:r>
              <a:rPr lang="en-GB" sz="32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Hidup</a:t>
            </a:r>
            <a:r>
              <a:rPr lang="en-GB" sz="32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Atau</a:t>
            </a:r>
            <a:r>
              <a:rPr lang="en-GB" sz="32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 Yang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Telah</a:t>
            </a:r>
            <a:r>
              <a:rPr lang="en-GB" sz="32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Mati</a:t>
            </a:r>
            <a:r>
              <a:rPr lang="en-GB" sz="32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ea typeface="Arial Unicode MS" pitchFamily="34" charset="-128"/>
              </a:rPr>
              <a:t>.</a:t>
            </a:r>
          </a:p>
        </p:txBody>
      </p:sp>
      <p:sp>
        <p:nvSpPr>
          <p:cNvPr id="6" name="TextBox 5"/>
          <p:cNvSpPr txBox="1"/>
          <p:nvPr/>
        </p:nvSpPr>
        <p:spPr>
          <a:xfrm>
            <a:off x="3657600" y="435114"/>
            <a:ext cx="2700310" cy="707886"/>
          </a:xfrm>
          <a:prstGeom prst="rect">
            <a:avLst/>
          </a:prstGeom>
          <a:noFill/>
          <a:effectLst>
            <a:glow rad="101600">
              <a:schemeClr val="tx1">
                <a:alpha val="60000"/>
              </a:schemeClr>
            </a:glow>
          </a:effectLst>
        </p:spPr>
        <p:txBody>
          <a:bodyPr>
            <a:spAutoFit/>
          </a:bodyPr>
          <a:lstStyle/>
          <a:p>
            <a:pPr algn="ctr" fontAlgn="auto">
              <a:spcBef>
                <a:spcPts val="0"/>
              </a:spcBef>
              <a:spcAft>
                <a:spcPts val="0"/>
              </a:spcAft>
              <a:defRPr/>
            </a:pPr>
            <a:r>
              <a:rPr lang="en-US" sz="4000" b="1" dirty="0" err="1">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Doa</a:t>
            </a:r>
            <a:r>
              <a:rPr lang="en-US" sz="4000" b="1" dirty="0">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85"/>
          <p:cNvGrpSpPr>
            <a:grpSpLocks/>
          </p:cNvGrpSpPr>
          <p:nvPr/>
        </p:nvGrpSpPr>
        <p:grpSpPr bwMode="auto">
          <a:xfrm>
            <a:off x="0" y="0"/>
            <a:ext cx="9144000" cy="6858000"/>
            <a:chOff x="0" y="0"/>
            <a:chExt cx="9144000" cy="6858000"/>
          </a:xfrm>
        </p:grpSpPr>
        <p:sp>
          <p:nvSpPr>
            <p:cNvPr id="65" name="Flowchart: Process 64"/>
            <p:cNvSpPr/>
            <p:nvPr/>
          </p:nvSpPr>
          <p:spPr>
            <a:xfrm>
              <a:off x="0" y="0"/>
              <a:ext cx="9144000" cy="6858000"/>
            </a:xfrm>
            <a:prstGeom prst="flowChartProcess">
              <a:avLst/>
            </a:prstGeom>
            <a:gradFill>
              <a:gsLst>
                <a:gs pos="0">
                  <a:srgbClr val="FFC000"/>
                </a:gs>
                <a:gs pos="100000">
                  <a:srgbClr val="FFFF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237" name="plant"/>
            <p:cNvSpPr>
              <a:spLocks noEditPoints="1" noChangeArrowheads="1"/>
            </p:cNvSpPr>
            <p:nvPr/>
          </p:nvSpPr>
          <p:spPr bwMode="auto">
            <a:xfrm>
              <a:off x="838200" y="152400"/>
              <a:ext cx="3200400" cy="3200400"/>
            </a:xfrm>
            <a:prstGeom prst="star8">
              <a:avLst>
                <a:gd name="adj" fmla="val 37500"/>
              </a:avLst>
            </a:prstGeom>
            <a:solidFill>
              <a:srgbClr val="FFC000">
                <a:alpha val="63136"/>
              </a:srgbClr>
            </a:solidFill>
            <a:ln w="9525">
              <a:solidFill>
                <a:srgbClr val="FFFF00"/>
              </a:solidFill>
              <a:miter lim="800000"/>
              <a:headEnd/>
              <a:tailEnd/>
            </a:ln>
          </p:spPr>
          <p:txBody>
            <a:bodyPr/>
            <a:lstStyle/>
            <a:p>
              <a:endParaRPr lang="ms-MY">
                <a:latin typeface="Calibri" pitchFamily="34" charset="0"/>
              </a:endParaRPr>
            </a:p>
          </p:txBody>
        </p:sp>
        <p:sp>
          <p:nvSpPr>
            <p:cNvPr id="23" name="Rectangle 22"/>
            <p:cNvSpPr/>
            <p:nvPr/>
          </p:nvSpPr>
          <p:spPr>
            <a:xfrm>
              <a:off x="0" y="0"/>
              <a:ext cx="2286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239" name="plant"/>
            <p:cNvSpPr>
              <a:spLocks noEditPoints="1" noChangeArrowheads="1"/>
            </p:cNvSpPr>
            <p:nvPr/>
          </p:nvSpPr>
          <p:spPr bwMode="auto">
            <a:xfrm>
              <a:off x="0" y="1371600"/>
              <a:ext cx="762000" cy="762000"/>
            </a:xfrm>
            <a:prstGeom prst="star8">
              <a:avLst>
                <a:gd name="adj" fmla="val 37500"/>
              </a:avLst>
            </a:prstGeom>
            <a:solidFill>
              <a:srgbClr val="FFC000"/>
            </a:solidFill>
            <a:ln w="9525">
              <a:solidFill>
                <a:schemeClr val="bg1"/>
              </a:solidFill>
              <a:miter lim="800000"/>
              <a:headEnd/>
              <a:tailEnd/>
            </a:ln>
          </p:spPr>
          <p:txBody>
            <a:bodyPr/>
            <a:lstStyle/>
            <a:p>
              <a:endParaRPr lang="ms-MY">
                <a:latin typeface="Calibri" pitchFamily="34" charset="0"/>
              </a:endParaRPr>
            </a:p>
          </p:txBody>
        </p:sp>
        <p:sp>
          <p:nvSpPr>
            <p:cNvPr id="52240" name="plant"/>
            <p:cNvSpPr>
              <a:spLocks noEditPoints="1" noChangeArrowheads="1"/>
            </p:cNvSpPr>
            <p:nvPr/>
          </p:nvSpPr>
          <p:spPr bwMode="auto">
            <a:xfrm>
              <a:off x="0" y="152400"/>
              <a:ext cx="457200" cy="457200"/>
            </a:xfrm>
            <a:prstGeom prst="star8">
              <a:avLst>
                <a:gd name="adj" fmla="val 37500"/>
              </a:avLst>
            </a:prstGeom>
            <a:solidFill>
              <a:srgbClr val="FFC000"/>
            </a:solidFill>
            <a:ln w="9525">
              <a:solidFill>
                <a:schemeClr val="bg1"/>
              </a:solidFill>
              <a:miter lim="800000"/>
              <a:headEnd/>
              <a:tailEnd/>
            </a:ln>
          </p:spPr>
          <p:txBody>
            <a:bodyPr/>
            <a:lstStyle/>
            <a:p>
              <a:endParaRPr lang="ms-MY">
                <a:latin typeface="Calibri" pitchFamily="34" charset="0"/>
              </a:endParaRPr>
            </a:p>
          </p:txBody>
        </p:sp>
        <p:sp>
          <p:nvSpPr>
            <p:cNvPr id="52241" name="plant"/>
            <p:cNvSpPr>
              <a:spLocks noEditPoints="1" noChangeArrowheads="1"/>
            </p:cNvSpPr>
            <p:nvPr/>
          </p:nvSpPr>
          <p:spPr bwMode="auto">
            <a:xfrm>
              <a:off x="0" y="762000"/>
              <a:ext cx="457200" cy="457200"/>
            </a:xfrm>
            <a:prstGeom prst="star8">
              <a:avLst>
                <a:gd name="adj" fmla="val 37500"/>
              </a:avLst>
            </a:prstGeom>
            <a:solidFill>
              <a:srgbClr val="FFC000"/>
            </a:solidFill>
            <a:ln w="9525">
              <a:solidFill>
                <a:schemeClr val="bg1"/>
              </a:solidFill>
              <a:miter lim="800000"/>
              <a:headEnd/>
              <a:tailEnd/>
            </a:ln>
          </p:spPr>
          <p:txBody>
            <a:bodyPr/>
            <a:lstStyle/>
            <a:p>
              <a:endParaRPr lang="ms-MY">
                <a:latin typeface="Calibri" pitchFamily="34" charset="0"/>
              </a:endParaRPr>
            </a:p>
          </p:txBody>
        </p:sp>
        <p:sp>
          <p:nvSpPr>
            <p:cNvPr id="52242" name="plant"/>
            <p:cNvSpPr>
              <a:spLocks noEditPoints="1" noChangeArrowheads="1"/>
            </p:cNvSpPr>
            <p:nvPr/>
          </p:nvSpPr>
          <p:spPr bwMode="auto">
            <a:xfrm>
              <a:off x="3352800" y="2667000"/>
              <a:ext cx="1371600" cy="1371600"/>
            </a:xfrm>
            <a:prstGeom prst="star8">
              <a:avLst>
                <a:gd name="adj" fmla="val 37500"/>
              </a:avLst>
            </a:prstGeom>
            <a:solidFill>
              <a:srgbClr val="FFC000">
                <a:alpha val="65881"/>
              </a:srgbClr>
            </a:solidFill>
            <a:ln w="9525">
              <a:solidFill>
                <a:srgbClr val="FFFF00"/>
              </a:solidFill>
              <a:miter lim="800000"/>
              <a:headEnd/>
              <a:tailEnd/>
            </a:ln>
          </p:spPr>
          <p:txBody>
            <a:bodyPr/>
            <a:lstStyle/>
            <a:p>
              <a:endParaRPr lang="ms-MY">
                <a:latin typeface="Calibri" pitchFamily="34" charset="0"/>
              </a:endParaRPr>
            </a:p>
          </p:txBody>
        </p:sp>
        <p:sp>
          <p:nvSpPr>
            <p:cNvPr id="52243" name="plant"/>
            <p:cNvSpPr>
              <a:spLocks noEditPoints="1" noChangeArrowheads="1"/>
            </p:cNvSpPr>
            <p:nvPr/>
          </p:nvSpPr>
          <p:spPr bwMode="auto">
            <a:xfrm>
              <a:off x="0" y="2362200"/>
              <a:ext cx="457200" cy="457200"/>
            </a:xfrm>
            <a:prstGeom prst="star8">
              <a:avLst>
                <a:gd name="adj" fmla="val 37500"/>
              </a:avLst>
            </a:prstGeom>
            <a:solidFill>
              <a:srgbClr val="FFC000"/>
            </a:solidFill>
            <a:ln w="9525">
              <a:solidFill>
                <a:schemeClr val="bg1"/>
              </a:solidFill>
              <a:miter lim="800000"/>
              <a:headEnd/>
              <a:tailEnd/>
            </a:ln>
          </p:spPr>
          <p:txBody>
            <a:bodyPr/>
            <a:lstStyle/>
            <a:p>
              <a:endParaRPr lang="ms-MY">
                <a:latin typeface="Calibri" pitchFamily="34" charset="0"/>
              </a:endParaRPr>
            </a:p>
          </p:txBody>
        </p:sp>
        <p:sp>
          <p:nvSpPr>
            <p:cNvPr id="52244" name="plant"/>
            <p:cNvSpPr>
              <a:spLocks noEditPoints="1" noChangeArrowheads="1"/>
            </p:cNvSpPr>
            <p:nvPr/>
          </p:nvSpPr>
          <p:spPr bwMode="auto">
            <a:xfrm>
              <a:off x="0" y="2971800"/>
              <a:ext cx="457200" cy="457200"/>
            </a:xfrm>
            <a:prstGeom prst="star8">
              <a:avLst>
                <a:gd name="adj" fmla="val 37500"/>
              </a:avLst>
            </a:prstGeom>
            <a:solidFill>
              <a:srgbClr val="FFC000"/>
            </a:solidFill>
            <a:ln w="9525">
              <a:solidFill>
                <a:schemeClr val="bg1"/>
              </a:solidFill>
              <a:miter lim="800000"/>
              <a:headEnd/>
              <a:tailEnd/>
            </a:ln>
          </p:spPr>
          <p:txBody>
            <a:bodyPr/>
            <a:lstStyle/>
            <a:p>
              <a:endParaRPr lang="ms-MY">
                <a:latin typeface="Calibri" pitchFamily="34" charset="0"/>
              </a:endParaRPr>
            </a:p>
          </p:txBody>
        </p:sp>
        <p:sp>
          <p:nvSpPr>
            <p:cNvPr id="52245" name="plant"/>
            <p:cNvSpPr>
              <a:spLocks noEditPoints="1" noChangeArrowheads="1"/>
            </p:cNvSpPr>
            <p:nvPr/>
          </p:nvSpPr>
          <p:spPr bwMode="auto">
            <a:xfrm>
              <a:off x="0" y="4800600"/>
              <a:ext cx="762000" cy="762000"/>
            </a:xfrm>
            <a:prstGeom prst="star8">
              <a:avLst>
                <a:gd name="adj" fmla="val 37500"/>
              </a:avLst>
            </a:prstGeom>
            <a:solidFill>
              <a:srgbClr val="FFC000"/>
            </a:solidFill>
            <a:ln w="9525">
              <a:solidFill>
                <a:schemeClr val="bg1"/>
              </a:solidFill>
              <a:miter lim="800000"/>
              <a:headEnd/>
              <a:tailEnd/>
            </a:ln>
          </p:spPr>
          <p:txBody>
            <a:bodyPr/>
            <a:lstStyle/>
            <a:p>
              <a:endParaRPr lang="ms-MY">
                <a:latin typeface="Calibri" pitchFamily="34" charset="0"/>
              </a:endParaRPr>
            </a:p>
          </p:txBody>
        </p:sp>
        <p:sp>
          <p:nvSpPr>
            <p:cNvPr id="52246" name="plant"/>
            <p:cNvSpPr>
              <a:spLocks noEditPoints="1" noChangeArrowheads="1"/>
            </p:cNvSpPr>
            <p:nvPr/>
          </p:nvSpPr>
          <p:spPr bwMode="auto">
            <a:xfrm>
              <a:off x="0" y="3581400"/>
              <a:ext cx="457200" cy="457200"/>
            </a:xfrm>
            <a:prstGeom prst="star8">
              <a:avLst>
                <a:gd name="adj" fmla="val 37500"/>
              </a:avLst>
            </a:prstGeom>
            <a:solidFill>
              <a:srgbClr val="FFC000"/>
            </a:solidFill>
            <a:ln w="9525">
              <a:solidFill>
                <a:schemeClr val="bg1"/>
              </a:solidFill>
              <a:miter lim="800000"/>
              <a:headEnd/>
              <a:tailEnd/>
            </a:ln>
          </p:spPr>
          <p:txBody>
            <a:bodyPr/>
            <a:lstStyle/>
            <a:p>
              <a:endParaRPr lang="ms-MY">
                <a:latin typeface="Calibri" pitchFamily="34" charset="0"/>
              </a:endParaRPr>
            </a:p>
          </p:txBody>
        </p:sp>
        <p:sp>
          <p:nvSpPr>
            <p:cNvPr id="52247" name="plant"/>
            <p:cNvSpPr>
              <a:spLocks noEditPoints="1" noChangeArrowheads="1"/>
            </p:cNvSpPr>
            <p:nvPr/>
          </p:nvSpPr>
          <p:spPr bwMode="auto">
            <a:xfrm>
              <a:off x="0" y="4191000"/>
              <a:ext cx="457200" cy="457200"/>
            </a:xfrm>
            <a:prstGeom prst="star8">
              <a:avLst>
                <a:gd name="adj" fmla="val 37500"/>
              </a:avLst>
            </a:prstGeom>
            <a:solidFill>
              <a:srgbClr val="FFC000"/>
            </a:solidFill>
            <a:ln w="9525">
              <a:solidFill>
                <a:schemeClr val="bg1"/>
              </a:solidFill>
              <a:miter lim="800000"/>
              <a:headEnd/>
              <a:tailEnd/>
            </a:ln>
          </p:spPr>
          <p:txBody>
            <a:bodyPr/>
            <a:lstStyle/>
            <a:p>
              <a:endParaRPr lang="ms-MY">
                <a:latin typeface="Calibri" pitchFamily="34" charset="0"/>
              </a:endParaRPr>
            </a:p>
          </p:txBody>
        </p:sp>
        <p:sp>
          <p:nvSpPr>
            <p:cNvPr id="52248" name="plant"/>
            <p:cNvSpPr>
              <a:spLocks noEditPoints="1" noChangeArrowheads="1"/>
            </p:cNvSpPr>
            <p:nvPr/>
          </p:nvSpPr>
          <p:spPr bwMode="auto">
            <a:xfrm>
              <a:off x="0" y="5715000"/>
              <a:ext cx="457200" cy="457200"/>
            </a:xfrm>
            <a:prstGeom prst="star8">
              <a:avLst>
                <a:gd name="adj" fmla="val 37500"/>
              </a:avLst>
            </a:prstGeom>
            <a:solidFill>
              <a:srgbClr val="FFC000"/>
            </a:solidFill>
            <a:ln w="9525">
              <a:solidFill>
                <a:schemeClr val="bg1"/>
              </a:solidFill>
              <a:miter lim="800000"/>
              <a:headEnd/>
              <a:tailEnd/>
            </a:ln>
          </p:spPr>
          <p:txBody>
            <a:bodyPr/>
            <a:lstStyle/>
            <a:p>
              <a:endParaRPr lang="ms-MY">
                <a:latin typeface="Calibri" pitchFamily="34" charset="0"/>
              </a:endParaRPr>
            </a:p>
          </p:txBody>
        </p:sp>
        <p:sp>
          <p:nvSpPr>
            <p:cNvPr id="52249" name="plant"/>
            <p:cNvSpPr>
              <a:spLocks noEditPoints="1" noChangeArrowheads="1"/>
            </p:cNvSpPr>
            <p:nvPr/>
          </p:nvSpPr>
          <p:spPr bwMode="auto">
            <a:xfrm>
              <a:off x="0" y="6324600"/>
              <a:ext cx="457200" cy="457200"/>
            </a:xfrm>
            <a:prstGeom prst="star8">
              <a:avLst>
                <a:gd name="adj" fmla="val 37500"/>
              </a:avLst>
            </a:prstGeom>
            <a:solidFill>
              <a:srgbClr val="FFC000"/>
            </a:solidFill>
            <a:ln w="9525">
              <a:solidFill>
                <a:schemeClr val="bg1"/>
              </a:solidFill>
              <a:miter lim="800000"/>
              <a:headEnd/>
              <a:tailEnd/>
            </a:ln>
          </p:spPr>
          <p:txBody>
            <a:bodyPr/>
            <a:lstStyle/>
            <a:p>
              <a:endParaRPr lang="ms-MY">
                <a:latin typeface="Calibri" pitchFamily="34" charset="0"/>
              </a:endParaRPr>
            </a:p>
          </p:txBody>
        </p:sp>
        <p:grpSp>
          <p:nvGrpSpPr>
            <p:cNvPr id="52250" name="Group 78"/>
            <p:cNvGrpSpPr>
              <a:grpSpLocks/>
            </p:cNvGrpSpPr>
            <p:nvPr/>
          </p:nvGrpSpPr>
          <p:grpSpPr bwMode="auto">
            <a:xfrm>
              <a:off x="7239000" y="381000"/>
              <a:ext cx="1752600" cy="6172200"/>
              <a:chOff x="7239000" y="381000"/>
              <a:chExt cx="1752600" cy="6172200"/>
            </a:xfrm>
          </p:grpSpPr>
          <p:sp>
            <p:nvSpPr>
              <p:cNvPr id="4" name="8-Point Star 3"/>
              <p:cNvSpPr/>
              <p:nvPr/>
            </p:nvSpPr>
            <p:spPr>
              <a:xfrm>
                <a:off x="7239000" y="3810000"/>
                <a:ext cx="533400" cy="609600"/>
              </a:xfrm>
              <a:prstGeom prst="star8">
                <a:avLst/>
              </a:prstGeom>
              <a:solidFill>
                <a:srgbClr val="FFC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8-Point Star 4"/>
              <p:cNvSpPr/>
              <p:nvPr/>
            </p:nvSpPr>
            <p:spPr>
              <a:xfrm>
                <a:off x="7848600" y="3810000"/>
                <a:ext cx="533400" cy="609600"/>
              </a:xfrm>
              <a:prstGeom prst="star8">
                <a:avLst/>
              </a:prstGeom>
              <a:solidFill>
                <a:srgbClr val="FFC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Point Star 5"/>
              <p:cNvSpPr/>
              <p:nvPr/>
            </p:nvSpPr>
            <p:spPr>
              <a:xfrm>
                <a:off x="8458200" y="3810000"/>
                <a:ext cx="533400" cy="609600"/>
              </a:xfrm>
              <a:prstGeom prst="star8">
                <a:avLst/>
              </a:prstGeom>
              <a:solidFill>
                <a:srgbClr val="FFC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8-Point Star 6"/>
              <p:cNvSpPr/>
              <p:nvPr/>
            </p:nvSpPr>
            <p:spPr>
              <a:xfrm>
                <a:off x="7239000" y="3124200"/>
                <a:ext cx="533400" cy="609600"/>
              </a:xfrm>
              <a:prstGeom prst="star8">
                <a:avLst/>
              </a:prstGeom>
              <a:solidFill>
                <a:srgbClr val="FFC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8-Point Star 7"/>
              <p:cNvSpPr/>
              <p:nvPr/>
            </p:nvSpPr>
            <p:spPr>
              <a:xfrm>
                <a:off x="7848600" y="3124200"/>
                <a:ext cx="533400" cy="609600"/>
              </a:xfrm>
              <a:prstGeom prst="star8">
                <a:avLst/>
              </a:prstGeom>
              <a:solidFill>
                <a:srgbClr val="FFC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Point Star 8"/>
              <p:cNvSpPr/>
              <p:nvPr/>
            </p:nvSpPr>
            <p:spPr>
              <a:xfrm>
                <a:off x="8458200" y="3124200"/>
                <a:ext cx="533400" cy="609600"/>
              </a:xfrm>
              <a:prstGeom prst="star8">
                <a:avLst/>
              </a:prstGeom>
              <a:solidFill>
                <a:srgbClr val="FFC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8-Point Star 9"/>
              <p:cNvSpPr/>
              <p:nvPr/>
            </p:nvSpPr>
            <p:spPr>
              <a:xfrm>
                <a:off x="7239000" y="2438400"/>
                <a:ext cx="533400" cy="609600"/>
              </a:xfrm>
              <a:prstGeom prst="star8">
                <a:avLst/>
              </a:prstGeom>
              <a:solidFill>
                <a:srgbClr val="FFC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8-Point Star 10"/>
              <p:cNvSpPr/>
              <p:nvPr/>
            </p:nvSpPr>
            <p:spPr>
              <a:xfrm>
                <a:off x="7848600" y="2438400"/>
                <a:ext cx="533400" cy="609600"/>
              </a:xfrm>
              <a:prstGeom prst="star8">
                <a:avLst/>
              </a:prstGeom>
              <a:solidFill>
                <a:srgbClr val="FFC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8-Point Star 11"/>
              <p:cNvSpPr/>
              <p:nvPr/>
            </p:nvSpPr>
            <p:spPr>
              <a:xfrm>
                <a:off x="8458200" y="2438400"/>
                <a:ext cx="533400" cy="609600"/>
              </a:xfrm>
              <a:prstGeom prst="star8">
                <a:avLst/>
              </a:prstGeom>
              <a:solidFill>
                <a:srgbClr val="FFC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8-Point Star 12"/>
              <p:cNvSpPr/>
              <p:nvPr/>
            </p:nvSpPr>
            <p:spPr>
              <a:xfrm>
                <a:off x="7239000" y="17526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8-Point Star 13"/>
              <p:cNvSpPr/>
              <p:nvPr/>
            </p:nvSpPr>
            <p:spPr>
              <a:xfrm>
                <a:off x="7848600" y="17526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8-Point Star 14"/>
              <p:cNvSpPr/>
              <p:nvPr/>
            </p:nvSpPr>
            <p:spPr>
              <a:xfrm>
                <a:off x="8458200" y="17526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8-Point Star 15"/>
              <p:cNvSpPr/>
              <p:nvPr/>
            </p:nvSpPr>
            <p:spPr>
              <a:xfrm>
                <a:off x="7239000" y="10668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8-Point Star 16"/>
              <p:cNvSpPr/>
              <p:nvPr/>
            </p:nvSpPr>
            <p:spPr>
              <a:xfrm>
                <a:off x="7848600" y="10668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8-Point Star 17"/>
              <p:cNvSpPr/>
              <p:nvPr/>
            </p:nvSpPr>
            <p:spPr>
              <a:xfrm>
                <a:off x="8458200" y="10668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8-Point Star 18"/>
              <p:cNvSpPr/>
              <p:nvPr/>
            </p:nvSpPr>
            <p:spPr>
              <a:xfrm>
                <a:off x="7239000" y="3810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8-Point Star 19"/>
              <p:cNvSpPr/>
              <p:nvPr/>
            </p:nvSpPr>
            <p:spPr>
              <a:xfrm>
                <a:off x="7848600" y="3810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8-Point Star 20"/>
              <p:cNvSpPr/>
              <p:nvPr/>
            </p:nvSpPr>
            <p:spPr>
              <a:xfrm>
                <a:off x="8458200" y="3810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8-Point Star 53"/>
              <p:cNvSpPr/>
              <p:nvPr/>
            </p:nvSpPr>
            <p:spPr>
              <a:xfrm>
                <a:off x="7239000" y="59436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8-Point Star 54"/>
              <p:cNvSpPr/>
              <p:nvPr/>
            </p:nvSpPr>
            <p:spPr>
              <a:xfrm>
                <a:off x="7848600" y="59436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8-Point Star 55"/>
              <p:cNvSpPr/>
              <p:nvPr/>
            </p:nvSpPr>
            <p:spPr>
              <a:xfrm>
                <a:off x="8458200" y="59436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8-Point Star 56"/>
              <p:cNvSpPr/>
              <p:nvPr/>
            </p:nvSpPr>
            <p:spPr>
              <a:xfrm>
                <a:off x="7239000" y="52578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8-Point Star 57"/>
              <p:cNvSpPr/>
              <p:nvPr/>
            </p:nvSpPr>
            <p:spPr>
              <a:xfrm>
                <a:off x="7848600" y="52578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8-Point Star 58"/>
              <p:cNvSpPr/>
              <p:nvPr/>
            </p:nvSpPr>
            <p:spPr>
              <a:xfrm>
                <a:off x="8458200" y="52578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8-Point Star 59"/>
              <p:cNvSpPr/>
              <p:nvPr/>
            </p:nvSpPr>
            <p:spPr>
              <a:xfrm>
                <a:off x="7239000" y="45720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8-Point Star 60"/>
              <p:cNvSpPr/>
              <p:nvPr/>
            </p:nvSpPr>
            <p:spPr>
              <a:xfrm>
                <a:off x="7848600" y="45720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8-Point Star 61"/>
              <p:cNvSpPr/>
              <p:nvPr/>
            </p:nvSpPr>
            <p:spPr>
              <a:xfrm>
                <a:off x="8458200" y="45720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2251" name="plant"/>
            <p:cNvSpPr>
              <a:spLocks noEditPoints="1" noChangeArrowheads="1"/>
            </p:cNvSpPr>
            <p:nvPr/>
          </p:nvSpPr>
          <p:spPr bwMode="auto">
            <a:xfrm>
              <a:off x="4038600" y="3352800"/>
              <a:ext cx="3200400" cy="3200400"/>
            </a:xfrm>
            <a:prstGeom prst="star8">
              <a:avLst>
                <a:gd name="adj" fmla="val 37500"/>
              </a:avLst>
            </a:prstGeom>
            <a:solidFill>
              <a:srgbClr val="FFC000">
                <a:alpha val="63136"/>
              </a:srgbClr>
            </a:solidFill>
            <a:ln w="9525">
              <a:solidFill>
                <a:srgbClr val="FFFF00"/>
              </a:solidFill>
              <a:miter lim="800000"/>
              <a:headEnd/>
              <a:tailEnd/>
            </a:ln>
          </p:spPr>
          <p:txBody>
            <a:bodyPr/>
            <a:lstStyle/>
            <a:p>
              <a:endParaRPr lang="ms-MY">
                <a:latin typeface="Calibri" pitchFamily="34" charset="0"/>
              </a:endParaRPr>
            </a:p>
          </p:txBody>
        </p:sp>
        <p:sp>
          <p:nvSpPr>
            <p:cNvPr id="52252" name="plant"/>
            <p:cNvSpPr>
              <a:spLocks noEditPoints="1" noChangeArrowheads="1"/>
            </p:cNvSpPr>
            <p:nvPr/>
          </p:nvSpPr>
          <p:spPr bwMode="auto">
            <a:xfrm>
              <a:off x="838200" y="3352800"/>
              <a:ext cx="3200400" cy="3200400"/>
            </a:xfrm>
            <a:prstGeom prst="star8">
              <a:avLst>
                <a:gd name="adj" fmla="val 37500"/>
              </a:avLst>
            </a:prstGeom>
            <a:solidFill>
              <a:srgbClr val="FFC000">
                <a:alpha val="63136"/>
              </a:srgbClr>
            </a:solidFill>
            <a:ln w="9525">
              <a:solidFill>
                <a:srgbClr val="FFFF00"/>
              </a:solidFill>
              <a:miter lim="800000"/>
              <a:headEnd/>
              <a:tailEnd/>
            </a:ln>
          </p:spPr>
          <p:txBody>
            <a:bodyPr/>
            <a:lstStyle/>
            <a:p>
              <a:endParaRPr lang="ms-MY">
                <a:latin typeface="Calibri" pitchFamily="34" charset="0"/>
              </a:endParaRPr>
            </a:p>
          </p:txBody>
        </p:sp>
        <p:sp>
          <p:nvSpPr>
            <p:cNvPr id="52253" name="plant"/>
            <p:cNvSpPr>
              <a:spLocks noEditPoints="1" noChangeArrowheads="1"/>
            </p:cNvSpPr>
            <p:nvPr/>
          </p:nvSpPr>
          <p:spPr bwMode="auto">
            <a:xfrm>
              <a:off x="4038600" y="152400"/>
              <a:ext cx="3200400" cy="3200400"/>
            </a:xfrm>
            <a:prstGeom prst="star8">
              <a:avLst>
                <a:gd name="adj" fmla="val 37500"/>
              </a:avLst>
            </a:prstGeom>
            <a:solidFill>
              <a:srgbClr val="FFC000">
                <a:alpha val="63136"/>
              </a:srgbClr>
            </a:solidFill>
            <a:ln w="9525">
              <a:solidFill>
                <a:srgbClr val="FFFF00"/>
              </a:solidFill>
              <a:miter lim="800000"/>
              <a:headEnd/>
              <a:tailEnd/>
            </a:ln>
          </p:spPr>
          <p:txBody>
            <a:bodyPr/>
            <a:lstStyle/>
            <a:p>
              <a:endParaRPr lang="ms-MY">
                <a:latin typeface="Calibri" pitchFamily="34" charset="0"/>
              </a:endParaRPr>
            </a:p>
          </p:txBody>
        </p:sp>
      </p:grpSp>
      <p:sp>
        <p:nvSpPr>
          <p:cNvPr id="48" name="Slide Number Placeholder 4"/>
          <p:cNvSpPr>
            <a:spLocks noGrp="1"/>
          </p:cNvSpPr>
          <p:nvPr>
            <p:ph type="sldNum" sz="quarter" idx="12"/>
          </p:nvPr>
        </p:nvSpPr>
        <p:spPr>
          <a:xfrm>
            <a:off x="6553200" y="6356350"/>
            <a:ext cx="2133600" cy="365125"/>
          </a:xfrm>
        </p:spPr>
        <p:txBody>
          <a:bodyPr/>
          <a:lstStyle/>
          <a:p>
            <a:pPr>
              <a:defRPr/>
            </a:pPr>
            <a:fld id="{8571C00D-850C-487D-8FB5-9C4281F94678}" type="slidenum">
              <a:rPr lang="en-US"/>
              <a:pPr>
                <a:defRPr/>
              </a:pPr>
              <a:t>49</a:t>
            </a:fld>
            <a:endParaRPr lang="en-US"/>
          </a:p>
        </p:txBody>
      </p:sp>
      <p:sp>
        <p:nvSpPr>
          <p:cNvPr id="49" name="Text Box 60"/>
          <p:cNvSpPr txBox="1">
            <a:spLocks noChangeArrowheads="1"/>
          </p:cNvSpPr>
          <p:nvPr/>
        </p:nvSpPr>
        <p:spPr bwMode="auto">
          <a:xfrm>
            <a:off x="228600" y="357188"/>
            <a:ext cx="8534400" cy="6308725"/>
          </a:xfrm>
          <a:prstGeom prst="rect">
            <a:avLst/>
          </a:prstGeom>
          <a:noFill/>
          <a:ln w="9525">
            <a:noFill/>
            <a:miter lim="800000"/>
            <a:headEnd/>
            <a:tailEnd/>
          </a:ln>
          <a:effectLst>
            <a:prstShdw prst="shdw17" dist="17961" dir="2700000">
              <a:schemeClr val="bg2"/>
            </a:prstShdw>
          </a:effectLst>
        </p:spPr>
        <p:txBody>
          <a:bodyPr>
            <a:spAutoFit/>
          </a:bodyPr>
          <a:lstStyle/>
          <a:p>
            <a:pPr algn="ctr">
              <a:defRPr/>
            </a:pP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Ya</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Allah,</a:t>
            </a:r>
          </a:p>
          <a:p>
            <a:pPr algn="ctr">
              <a:defRPr/>
            </a:pP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Peliharakanlah</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Seri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Paduka</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Baginda</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Yang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Dipertuan</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Agong</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Al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Wathiqu</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Billah</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Tuanku</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Mizan</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Zainal</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Abidin</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Ibni</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Al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Marhum</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Sultan Mahmud Al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Muktafibillah</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Shah Dan Seri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Paduka</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Baginda</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Raja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Permaisuri</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Agong</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Tuanku</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Nur</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Zahirah</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Peliharakanlah</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Zuriat-zuriatnya</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Serta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Kaum</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Kerabatnya</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t>
            </a:r>
          </a:p>
          <a:p>
            <a:pPr algn="ctr">
              <a:defRPr/>
            </a:pPr>
            <a:endParaRPr lang="en-US" sz="4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Monotype Corsiva"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lum bright="-20000"/>
          </a:blip>
          <a:srcRect/>
          <a:stretch>
            <a:fillRect/>
          </a:stretch>
        </p:blipFill>
        <p:spPr bwMode="auto">
          <a:xfrm>
            <a:off x="-23813" y="-23813"/>
            <a:ext cx="9191626" cy="6905626"/>
          </a:xfrm>
          <a:prstGeom prst="rect">
            <a:avLst/>
          </a:prstGeom>
          <a:noFill/>
          <a:ln w="9525">
            <a:noFill/>
            <a:miter lim="800000"/>
            <a:headEnd/>
            <a:tailEnd/>
          </a:ln>
        </p:spPr>
      </p:pic>
      <p:sp>
        <p:nvSpPr>
          <p:cNvPr id="3" name="TextBox 2"/>
          <p:cNvSpPr txBox="1"/>
          <p:nvPr/>
        </p:nvSpPr>
        <p:spPr>
          <a:xfrm>
            <a:off x="1066800" y="679450"/>
            <a:ext cx="7696200" cy="768350"/>
          </a:xfrm>
          <a:prstGeom prst="rect">
            <a:avLst/>
          </a:prstGeom>
          <a:noFill/>
        </p:spPr>
        <p:txBody>
          <a:bodyPr>
            <a:spAutoFit/>
          </a:bodyPr>
          <a:lstStyle/>
          <a:p>
            <a:pPr algn="ctr" fontAlgn="auto">
              <a:spcBef>
                <a:spcPts val="0"/>
              </a:spcBef>
              <a:spcAft>
                <a:spcPts val="0"/>
              </a:spcAft>
              <a:defRPr/>
            </a:pPr>
            <a:r>
              <a:rPr lang="en-US" sz="4400" b="1" dirty="0" err="1">
                <a:solidFill>
                  <a:srgbClr val="002060"/>
                </a:solidFill>
                <a:effectLst>
                  <a:outerShdw blurRad="38100" dist="38100" dir="2700000" algn="tl">
                    <a:srgbClr val="000000">
                      <a:alpha val="43137"/>
                    </a:srgbClr>
                  </a:outerShdw>
                </a:effectLst>
                <a:latin typeface="Lucida Calligraphy" pitchFamily="66" charset="0"/>
                <a:cs typeface="+mn-cs"/>
              </a:rPr>
              <a:t>Pesanan</a:t>
            </a:r>
            <a:r>
              <a:rPr lang="en-US" sz="4400" b="1" dirty="0">
                <a:solidFill>
                  <a:srgbClr val="002060"/>
                </a:solidFill>
                <a:effectLst>
                  <a:outerShdw blurRad="38100" dist="38100" dir="2700000" algn="tl">
                    <a:srgbClr val="000000">
                      <a:alpha val="43137"/>
                    </a:srgbClr>
                  </a:outerShdw>
                </a:effectLst>
                <a:latin typeface="Lucida Calligraphy" pitchFamily="66" charset="0"/>
                <a:cs typeface="+mn-cs"/>
              </a:rPr>
              <a:t> </a:t>
            </a:r>
            <a:r>
              <a:rPr lang="en-US" sz="4400" b="1" dirty="0" err="1">
                <a:solidFill>
                  <a:srgbClr val="002060"/>
                </a:solidFill>
                <a:effectLst>
                  <a:outerShdw blurRad="38100" dist="38100" dir="2700000" algn="tl">
                    <a:srgbClr val="000000">
                      <a:alpha val="43137"/>
                    </a:srgbClr>
                  </a:outerShdw>
                </a:effectLst>
                <a:latin typeface="Lucida Calligraphy" pitchFamily="66" charset="0"/>
                <a:cs typeface="+mn-cs"/>
              </a:rPr>
              <a:t>Takwa</a:t>
            </a:r>
            <a:r>
              <a:rPr lang="en-US" sz="4400" b="1" dirty="0">
                <a:solidFill>
                  <a:srgbClr val="002060"/>
                </a:solidFill>
                <a:effectLst>
                  <a:outerShdw blurRad="38100" dist="38100" dir="2700000" algn="tl">
                    <a:srgbClr val="000000">
                      <a:alpha val="43137"/>
                    </a:srgbClr>
                  </a:outerShdw>
                </a:effectLst>
                <a:latin typeface="Lucida Calligraphy" pitchFamily="66" charset="0"/>
                <a:cs typeface="+mn-cs"/>
              </a:rPr>
              <a:t> :</a:t>
            </a:r>
          </a:p>
        </p:txBody>
      </p:sp>
      <p:sp>
        <p:nvSpPr>
          <p:cNvPr id="4" name="Round Diagonal Corner Rectangle 3"/>
          <p:cNvSpPr/>
          <p:nvPr/>
        </p:nvSpPr>
        <p:spPr>
          <a:xfrm>
            <a:off x="1143000" y="1593850"/>
            <a:ext cx="7162800" cy="2145268"/>
          </a:xfrm>
          <a:prstGeom prst="round2DiagRect">
            <a:avLst/>
          </a:prstGeom>
          <a:noFill/>
          <a:ln w="57150">
            <a:noFill/>
          </a:ln>
        </p:spPr>
        <p:txBody>
          <a:bodyPr>
            <a:spAutoFit/>
          </a:bodyPr>
          <a:lstStyle/>
          <a:p>
            <a:pPr algn="ctr" fontAlgn="auto">
              <a:spcBef>
                <a:spcPts val="0"/>
              </a:spcBef>
              <a:spcAft>
                <a:spcPts val="0"/>
              </a:spcAft>
              <a:defRPr/>
            </a:pPr>
            <a:r>
              <a:rPr lang="ar-SA" sz="6000" b="1" spc="-300" dirty="0">
                <a:ln>
                  <a:solidFill>
                    <a:schemeClr val="tx1"/>
                  </a:solidFill>
                </a:ln>
                <a:solidFill>
                  <a:srgbClr val="FF0000"/>
                </a:solidFill>
                <a:effectLst>
                  <a:outerShdw blurRad="38100" dist="38100" dir="2700000" algn="tl">
                    <a:srgbClr val="000000">
                      <a:alpha val="43137"/>
                    </a:srgbClr>
                  </a:outerShdw>
                </a:effectLst>
                <a:latin typeface="+mn-lt"/>
                <a:cs typeface="Traditional Arabic" pitchFamily="2" charset="-78"/>
              </a:rPr>
              <a:t>يآ أَيُّهَا الَّذِيْنَ ءَامَنُوْا اتَّقُوا اللهَ حَقَّ تُقَاتِهِ وَلاَ تَمُوْتُنَّ إِلاَّ وَأَنْتُمْ مُسْلِمُوْنَ</a:t>
            </a:r>
            <a:endParaRPr lang="en-US" sz="6000" spc="-300" dirty="0">
              <a:ln>
                <a:solidFill>
                  <a:schemeClr val="tx1"/>
                </a:solidFill>
              </a:ln>
              <a:solidFill>
                <a:srgbClr val="FF0000"/>
              </a:solidFill>
              <a:effectLst>
                <a:outerShdw blurRad="38100" dist="38100" dir="2700000" algn="tl">
                  <a:srgbClr val="000000">
                    <a:alpha val="43137"/>
                  </a:srgbClr>
                </a:outerShdw>
              </a:effectLst>
              <a:latin typeface="+mn-lt"/>
              <a:cs typeface="Traditional Arabic" pitchFamily="2" charset="-78"/>
            </a:endParaRPr>
          </a:p>
        </p:txBody>
      </p:sp>
      <p:sp>
        <p:nvSpPr>
          <p:cNvPr id="5" name="Text Box 2"/>
          <p:cNvSpPr txBox="1">
            <a:spLocks noChangeArrowheads="1"/>
          </p:cNvSpPr>
          <p:nvPr/>
        </p:nvSpPr>
        <p:spPr bwMode="auto">
          <a:xfrm>
            <a:off x="1143000" y="3879850"/>
            <a:ext cx="7162800" cy="2248950"/>
          </a:xfrm>
          <a:prstGeom prst="rect">
            <a:avLst/>
          </a:prstGeom>
          <a:noFill/>
          <a:ln w="38100">
            <a:noFill/>
            <a:round/>
            <a:headEnd/>
            <a:tailEnd/>
          </a:ln>
          <a:effectLst/>
        </p:spPr>
        <p:txBody>
          <a:bodyPr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Wahai</a:t>
            </a:r>
            <a:r>
              <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orang-orang</a:t>
            </a:r>
            <a:r>
              <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yang </a:t>
            </a:r>
            <a:r>
              <a:rPr lang="en-GB"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beriman</a:t>
            </a:r>
            <a:r>
              <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bertaqwalah</a:t>
            </a:r>
            <a:r>
              <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kepada</a:t>
            </a:r>
            <a:r>
              <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Allah </a:t>
            </a:r>
            <a:r>
              <a:rPr lang="en-GB"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taala</a:t>
            </a:r>
            <a:r>
              <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dengan</a:t>
            </a:r>
            <a:r>
              <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sebenar-benar</a:t>
            </a:r>
            <a:r>
              <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taqwa</a:t>
            </a:r>
            <a:r>
              <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dan</a:t>
            </a:r>
            <a:r>
              <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janganlah</a:t>
            </a:r>
            <a:r>
              <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kamu</a:t>
            </a:r>
            <a:r>
              <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mati</a:t>
            </a:r>
            <a:r>
              <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melainkan</a:t>
            </a:r>
            <a:r>
              <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dalam</a:t>
            </a:r>
            <a:r>
              <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keadaan</a:t>
            </a:r>
            <a:r>
              <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kamu</a:t>
            </a:r>
            <a:r>
              <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menjadi</a:t>
            </a:r>
            <a:r>
              <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orang</a:t>
            </a:r>
            <a:r>
              <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islam</a:t>
            </a:r>
            <a:r>
              <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0" y="0"/>
            <a:ext cx="9144000" cy="6858000"/>
            <a:chOff x="0" y="0"/>
            <a:chExt cx="9144000" cy="6858000"/>
          </a:xfrm>
        </p:grpSpPr>
        <p:sp>
          <p:nvSpPr>
            <p:cNvPr id="65" name="Flowchart: Process 64"/>
            <p:cNvSpPr/>
            <p:nvPr/>
          </p:nvSpPr>
          <p:spPr>
            <a:xfrm>
              <a:off x="0" y="0"/>
              <a:ext cx="9144000" cy="6858000"/>
            </a:xfrm>
            <a:prstGeom prst="flowChartProcess">
              <a:avLst/>
            </a:prstGeom>
            <a:gradFill>
              <a:gsLst>
                <a:gs pos="0">
                  <a:srgbClr val="FFC000"/>
                </a:gs>
                <a:gs pos="100000">
                  <a:srgbClr val="FFFF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237" name="plant"/>
            <p:cNvSpPr>
              <a:spLocks noEditPoints="1" noChangeArrowheads="1"/>
            </p:cNvSpPr>
            <p:nvPr/>
          </p:nvSpPr>
          <p:spPr bwMode="auto">
            <a:xfrm>
              <a:off x="838200" y="152400"/>
              <a:ext cx="3200400" cy="3200400"/>
            </a:xfrm>
            <a:prstGeom prst="star8">
              <a:avLst>
                <a:gd name="adj" fmla="val 37500"/>
              </a:avLst>
            </a:prstGeom>
            <a:solidFill>
              <a:srgbClr val="FFC000">
                <a:alpha val="63136"/>
              </a:srgbClr>
            </a:solidFill>
            <a:ln w="9525">
              <a:solidFill>
                <a:srgbClr val="FFFF00"/>
              </a:solidFill>
              <a:miter lim="800000"/>
              <a:headEnd/>
              <a:tailEnd/>
            </a:ln>
          </p:spPr>
          <p:txBody>
            <a:bodyPr/>
            <a:lstStyle/>
            <a:p>
              <a:endParaRPr lang="ms-MY">
                <a:latin typeface="Calibri" pitchFamily="34" charset="0"/>
              </a:endParaRPr>
            </a:p>
          </p:txBody>
        </p:sp>
        <p:sp>
          <p:nvSpPr>
            <p:cNvPr id="23" name="Rectangle 22"/>
            <p:cNvSpPr/>
            <p:nvPr/>
          </p:nvSpPr>
          <p:spPr>
            <a:xfrm>
              <a:off x="0" y="0"/>
              <a:ext cx="2286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239" name="plant"/>
            <p:cNvSpPr>
              <a:spLocks noEditPoints="1" noChangeArrowheads="1"/>
            </p:cNvSpPr>
            <p:nvPr/>
          </p:nvSpPr>
          <p:spPr bwMode="auto">
            <a:xfrm>
              <a:off x="0" y="1371600"/>
              <a:ext cx="762000" cy="762000"/>
            </a:xfrm>
            <a:prstGeom prst="star8">
              <a:avLst>
                <a:gd name="adj" fmla="val 37500"/>
              </a:avLst>
            </a:prstGeom>
            <a:solidFill>
              <a:srgbClr val="FFC000"/>
            </a:solidFill>
            <a:ln w="9525">
              <a:solidFill>
                <a:schemeClr val="bg1"/>
              </a:solidFill>
              <a:miter lim="800000"/>
              <a:headEnd/>
              <a:tailEnd/>
            </a:ln>
          </p:spPr>
          <p:txBody>
            <a:bodyPr/>
            <a:lstStyle/>
            <a:p>
              <a:endParaRPr lang="ms-MY">
                <a:latin typeface="Calibri" pitchFamily="34" charset="0"/>
              </a:endParaRPr>
            </a:p>
          </p:txBody>
        </p:sp>
        <p:sp>
          <p:nvSpPr>
            <p:cNvPr id="52240" name="plant"/>
            <p:cNvSpPr>
              <a:spLocks noEditPoints="1" noChangeArrowheads="1"/>
            </p:cNvSpPr>
            <p:nvPr/>
          </p:nvSpPr>
          <p:spPr bwMode="auto">
            <a:xfrm>
              <a:off x="0" y="152400"/>
              <a:ext cx="457200" cy="457200"/>
            </a:xfrm>
            <a:prstGeom prst="star8">
              <a:avLst>
                <a:gd name="adj" fmla="val 37500"/>
              </a:avLst>
            </a:prstGeom>
            <a:solidFill>
              <a:srgbClr val="FFC000"/>
            </a:solidFill>
            <a:ln w="9525">
              <a:solidFill>
                <a:schemeClr val="bg1"/>
              </a:solidFill>
              <a:miter lim="800000"/>
              <a:headEnd/>
              <a:tailEnd/>
            </a:ln>
          </p:spPr>
          <p:txBody>
            <a:bodyPr/>
            <a:lstStyle/>
            <a:p>
              <a:endParaRPr lang="ms-MY">
                <a:latin typeface="Calibri" pitchFamily="34" charset="0"/>
              </a:endParaRPr>
            </a:p>
          </p:txBody>
        </p:sp>
        <p:sp>
          <p:nvSpPr>
            <p:cNvPr id="52241" name="plant"/>
            <p:cNvSpPr>
              <a:spLocks noEditPoints="1" noChangeArrowheads="1"/>
            </p:cNvSpPr>
            <p:nvPr/>
          </p:nvSpPr>
          <p:spPr bwMode="auto">
            <a:xfrm>
              <a:off x="0" y="762000"/>
              <a:ext cx="457200" cy="457200"/>
            </a:xfrm>
            <a:prstGeom prst="star8">
              <a:avLst>
                <a:gd name="adj" fmla="val 37500"/>
              </a:avLst>
            </a:prstGeom>
            <a:solidFill>
              <a:srgbClr val="FFC000"/>
            </a:solidFill>
            <a:ln w="9525">
              <a:solidFill>
                <a:schemeClr val="bg1"/>
              </a:solidFill>
              <a:miter lim="800000"/>
              <a:headEnd/>
              <a:tailEnd/>
            </a:ln>
          </p:spPr>
          <p:txBody>
            <a:bodyPr/>
            <a:lstStyle/>
            <a:p>
              <a:endParaRPr lang="ms-MY">
                <a:latin typeface="Calibri" pitchFamily="34" charset="0"/>
              </a:endParaRPr>
            </a:p>
          </p:txBody>
        </p:sp>
        <p:sp>
          <p:nvSpPr>
            <p:cNvPr id="52242" name="plant"/>
            <p:cNvSpPr>
              <a:spLocks noEditPoints="1" noChangeArrowheads="1"/>
            </p:cNvSpPr>
            <p:nvPr/>
          </p:nvSpPr>
          <p:spPr bwMode="auto">
            <a:xfrm>
              <a:off x="3352800" y="2667000"/>
              <a:ext cx="1371600" cy="1371600"/>
            </a:xfrm>
            <a:prstGeom prst="star8">
              <a:avLst>
                <a:gd name="adj" fmla="val 37500"/>
              </a:avLst>
            </a:prstGeom>
            <a:solidFill>
              <a:srgbClr val="FFC000">
                <a:alpha val="65881"/>
              </a:srgbClr>
            </a:solidFill>
            <a:ln w="9525">
              <a:solidFill>
                <a:srgbClr val="FFFF00"/>
              </a:solidFill>
              <a:miter lim="800000"/>
              <a:headEnd/>
              <a:tailEnd/>
            </a:ln>
          </p:spPr>
          <p:txBody>
            <a:bodyPr/>
            <a:lstStyle/>
            <a:p>
              <a:endParaRPr lang="ms-MY">
                <a:latin typeface="Calibri" pitchFamily="34" charset="0"/>
              </a:endParaRPr>
            </a:p>
          </p:txBody>
        </p:sp>
        <p:sp>
          <p:nvSpPr>
            <p:cNvPr id="52243" name="plant"/>
            <p:cNvSpPr>
              <a:spLocks noEditPoints="1" noChangeArrowheads="1"/>
            </p:cNvSpPr>
            <p:nvPr/>
          </p:nvSpPr>
          <p:spPr bwMode="auto">
            <a:xfrm>
              <a:off x="0" y="2362200"/>
              <a:ext cx="457200" cy="457200"/>
            </a:xfrm>
            <a:prstGeom prst="star8">
              <a:avLst>
                <a:gd name="adj" fmla="val 37500"/>
              </a:avLst>
            </a:prstGeom>
            <a:solidFill>
              <a:srgbClr val="FFC000"/>
            </a:solidFill>
            <a:ln w="9525">
              <a:solidFill>
                <a:schemeClr val="bg1"/>
              </a:solidFill>
              <a:miter lim="800000"/>
              <a:headEnd/>
              <a:tailEnd/>
            </a:ln>
          </p:spPr>
          <p:txBody>
            <a:bodyPr/>
            <a:lstStyle/>
            <a:p>
              <a:endParaRPr lang="ms-MY">
                <a:latin typeface="Calibri" pitchFamily="34" charset="0"/>
              </a:endParaRPr>
            </a:p>
          </p:txBody>
        </p:sp>
        <p:sp>
          <p:nvSpPr>
            <p:cNvPr id="52244" name="plant"/>
            <p:cNvSpPr>
              <a:spLocks noEditPoints="1" noChangeArrowheads="1"/>
            </p:cNvSpPr>
            <p:nvPr/>
          </p:nvSpPr>
          <p:spPr bwMode="auto">
            <a:xfrm>
              <a:off x="0" y="2971800"/>
              <a:ext cx="457200" cy="457200"/>
            </a:xfrm>
            <a:prstGeom prst="star8">
              <a:avLst>
                <a:gd name="adj" fmla="val 37500"/>
              </a:avLst>
            </a:prstGeom>
            <a:solidFill>
              <a:srgbClr val="FFC000"/>
            </a:solidFill>
            <a:ln w="9525">
              <a:solidFill>
                <a:schemeClr val="bg1"/>
              </a:solidFill>
              <a:miter lim="800000"/>
              <a:headEnd/>
              <a:tailEnd/>
            </a:ln>
          </p:spPr>
          <p:txBody>
            <a:bodyPr/>
            <a:lstStyle/>
            <a:p>
              <a:endParaRPr lang="ms-MY">
                <a:latin typeface="Calibri" pitchFamily="34" charset="0"/>
              </a:endParaRPr>
            </a:p>
          </p:txBody>
        </p:sp>
        <p:sp>
          <p:nvSpPr>
            <p:cNvPr id="52245" name="plant"/>
            <p:cNvSpPr>
              <a:spLocks noEditPoints="1" noChangeArrowheads="1"/>
            </p:cNvSpPr>
            <p:nvPr/>
          </p:nvSpPr>
          <p:spPr bwMode="auto">
            <a:xfrm>
              <a:off x="0" y="4800600"/>
              <a:ext cx="762000" cy="762000"/>
            </a:xfrm>
            <a:prstGeom prst="star8">
              <a:avLst>
                <a:gd name="adj" fmla="val 37500"/>
              </a:avLst>
            </a:prstGeom>
            <a:solidFill>
              <a:srgbClr val="FFC000"/>
            </a:solidFill>
            <a:ln w="9525">
              <a:solidFill>
                <a:schemeClr val="bg1"/>
              </a:solidFill>
              <a:miter lim="800000"/>
              <a:headEnd/>
              <a:tailEnd/>
            </a:ln>
          </p:spPr>
          <p:txBody>
            <a:bodyPr/>
            <a:lstStyle/>
            <a:p>
              <a:endParaRPr lang="ms-MY">
                <a:latin typeface="Calibri" pitchFamily="34" charset="0"/>
              </a:endParaRPr>
            </a:p>
          </p:txBody>
        </p:sp>
        <p:sp>
          <p:nvSpPr>
            <p:cNvPr id="52246" name="plant"/>
            <p:cNvSpPr>
              <a:spLocks noEditPoints="1" noChangeArrowheads="1"/>
            </p:cNvSpPr>
            <p:nvPr/>
          </p:nvSpPr>
          <p:spPr bwMode="auto">
            <a:xfrm>
              <a:off x="0" y="3581400"/>
              <a:ext cx="457200" cy="457200"/>
            </a:xfrm>
            <a:prstGeom prst="star8">
              <a:avLst>
                <a:gd name="adj" fmla="val 37500"/>
              </a:avLst>
            </a:prstGeom>
            <a:solidFill>
              <a:srgbClr val="FFC000"/>
            </a:solidFill>
            <a:ln w="9525">
              <a:solidFill>
                <a:schemeClr val="bg1"/>
              </a:solidFill>
              <a:miter lim="800000"/>
              <a:headEnd/>
              <a:tailEnd/>
            </a:ln>
          </p:spPr>
          <p:txBody>
            <a:bodyPr/>
            <a:lstStyle/>
            <a:p>
              <a:endParaRPr lang="ms-MY">
                <a:latin typeface="Calibri" pitchFamily="34" charset="0"/>
              </a:endParaRPr>
            </a:p>
          </p:txBody>
        </p:sp>
        <p:sp>
          <p:nvSpPr>
            <p:cNvPr id="52247" name="plant"/>
            <p:cNvSpPr>
              <a:spLocks noEditPoints="1" noChangeArrowheads="1"/>
            </p:cNvSpPr>
            <p:nvPr/>
          </p:nvSpPr>
          <p:spPr bwMode="auto">
            <a:xfrm>
              <a:off x="0" y="4191000"/>
              <a:ext cx="457200" cy="457200"/>
            </a:xfrm>
            <a:prstGeom prst="star8">
              <a:avLst>
                <a:gd name="adj" fmla="val 37500"/>
              </a:avLst>
            </a:prstGeom>
            <a:solidFill>
              <a:srgbClr val="FFC000"/>
            </a:solidFill>
            <a:ln w="9525">
              <a:solidFill>
                <a:schemeClr val="bg1"/>
              </a:solidFill>
              <a:miter lim="800000"/>
              <a:headEnd/>
              <a:tailEnd/>
            </a:ln>
          </p:spPr>
          <p:txBody>
            <a:bodyPr/>
            <a:lstStyle/>
            <a:p>
              <a:endParaRPr lang="ms-MY">
                <a:latin typeface="Calibri" pitchFamily="34" charset="0"/>
              </a:endParaRPr>
            </a:p>
          </p:txBody>
        </p:sp>
        <p:sp>
          <p:nvSpPr>
            <p:cNvPr id="52248" name="plant"/>
            <p:cNvSpPr>
              <a:spLocks noEditPoints="1" noChangeArrowheads="1"/>
            </p:cNvSpPr>
            <p:nvPr/>
          </p:nvSpPr>
          <p:spPr bwMode="auto">
            <a:xfrm>
              <a:off x="0" y="5715000"/>
              <a:ext cx="457200" cy="457200"/>
            </a:xfrm>
            <a:prstGeom prst="star8">
              <a:avLst>
                <a:gd name="adj" fmla="val 37500"/>
              </a:avLst>
            </a:prstGeom>
            <a:solidFill>
              <a:srgbClr val="FFC000"/>
            </a:solidFill>
            <a:ln w="9525">
              <a:solidFill>
                <a:schemeClr val="bg1"/>
              </a:solidFill>
              <a:miter lim="800000"/>
              <a:headEnd/>
              <a:tailEnd/>
            </a:ln>
          </p:spPr>
          <p:txBody>
            <a:bodyPr/>
            <a:lstStyle/>
            <a:p>
              <a:endParaRPr lang="ms-MY">
                <a:latin typeface="Calibri" pitchFamily="34" charset="0"/>
              </a:endParaRPr>
            </a:p>
          </p:txBody>
        </p:sp>
        <p:sp>
          <p:nvSpPr>
            <p:cNvPr id="52249" name="plant"/>
            <p:cNvSpPr>
              <a:spLocks noEditPoints="1" noChangeArrowheads="1"/>
            </p:cNvSpPr>
            <p:nvPr/>
          </p:nvSpPr>
          <p:spPr bwMode="auto">
            <a:xfrm>
              <a:off x="0" y="6324600"/>
              <a:ext cx="457200" cy="457200"/>
            </a:xfrm>
            <a:prstGeom prst="star8">
              <a:avLst>
                <a:gd name="adj" fmla="val 37500"/>
              </a:avLst>
            </a:prstGeom>
            <a:solidFill>
              <a:srgbClr val="FFC000"/>
            </a:solidFill>
            <a:ln w="9525">
              <a:solidFill>
                <a:schemeClr val="bg1"/>
              </a:solidFill>
              <a:miter lim="800000"/>
              <a:headEnd/>
              <a:tailEnd/>
            </a:ln>
          </p:spPr>
          <p:txBody>
            <a:bodyPr/>
            <a:lstStyle/>
            <a:p>
              <a:endParaRPr lang="ms-MY">
                <a:latin typeface="Calibri" pitchFamily="34" charset="0"/>
              </a:endParaRPr>
            </a:p>
          </p:txBody>
        </p:sp>
        <p:grpSp>
          <p:nvGrpSpPr>
            <p:cNvPr id="3" name="Group 78"/>
            <p:cNvGrpSpPr>
              <a:grpSpLocks/>
            </p:cNvGrpSpPr>
            <p:nvPr/>
          </p:nvGrpSpPr>
          <p:grpSpPr bwMode="auto">
            <a:xfrm>
              <a:off x="7239000" y="381000"/>
              <a:ext cx="1752600" cy="6172200"/>
              <a:chOff x="7239000" y="381000"/>
              <a:chExt cx="1752600" cy="6172200"/>
            </a:xfrm>
          </p:grpSpPr>
          <p:sp>
            <p:nvSpPr>
              <p:cNvPr id="4" name="8-Point Star 3"/>
              <p:cNvSpPr/>
              <p:nvPr/>
            </p:nvSpPr>
            <p:spPr>
              <a:xfrm>
                <a:off x="7239000" y="3810000"/>
                <a:ext cx="533400" cy="609600"/>
              </a:xfrm>
              <a:prstGeom prst="star8">
                <a:avLst/>
              </a:prstGeom>
              <a:solidFill>
                <a:srgbClr val="FFC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8-Point Star 4"/>
              <p:cNvSpPr/>
              <p:nvPr/>
            </p:nvSpPr>
            <p:spPr>
              <a:xfrm>
                <a:off x="7848600" y="3810000"/>
                <a:ext cx="533400" cy="609600"/>
              </a:xfrm>
              <a:prstGeom prst="star8">
                <a:avLst/>
              </a:prstGeom>
              <a:solidFill>
                <a:srgbClr val="FFC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Point Star 5"/>
              <p:cNvSpPr/>
              <p:nvPr/>
            </p:nvSpPr>
            <p:spPr>
              <a:xfrm>
                <a:off x="8458200" y="3810000"/>
                <a:ext cx="533400" cy="609600"/>
              </a:xfrm>
              <a:prstGeom prst="star8">
                <a:avLst/>
              </a:prstGeom>
              <a:solidFill>
                <a:srgbClr val="FFC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8-Point Star 6"/>
              <p:cNvSpPr/>
              <p:nvPr/>
            </p:nvSpPr>
            <p:spPr>
              <a:xfrm>
                <a:off x="7239000" y="3124200"/>
                <a:ext cx="533400" cy="609600"/>
              </a:xfrm>
              <a:prstGeom prst="star8">
                <a:avLst/>
              </a:prstGeom>
              <a:solidFill>
                <a:srgbClr val="FFC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8-Point Star 7"/>
              <p:cNvSpPr/>
              <p:nvPr/>
            </p:nvSpPr>
            <p:spPr>
              <a:xfrm>
                <a:off x="7848600" y="3124200"/>
                <a:ext cx="533400" cy="609600"/>
              </a:xfrm>
              <a:prstGeom prst="star8">
                <a:avLst/>
              </a:prstGeom>
              <a:solidFill>
                <a:srgbClr val="FFC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Point Star 8"/>
              <p:cNvSpPr/>
              <p:nvPr/>
            </p:nvSpPr>
            <p:spPr>
              <a:xfrm>
                <a:off x="8458200" y="3124200"/>
                <a:ext cx="533400" cy="609600"/>
              </a:xfrm>
              <a:prstGeom prst="star8">
                <a:avLst/>
              </a:prstGeom>
              <a:solidFill>
                <a:srgbClr val="FFC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8-Point Star 9"/>
              <p:cNvSpPr/>
              <p:nvPr/>
            </p:nvSpPr>
            <p:spPr>
              <a:xfrm>
                <a:off x="7239000" y="2438400"/>
                <a:ext cx="533400" cy="609600"/>
              </a:xfrm>
              <a:prstGeom prst="star8">
                <a:avLst/>
              </a:prstGeom>
              <a:solidFill>
                <a:srgbClr val="FFC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8-Point Star 10"/>
              <p:cNvSpPr/>
              <p:nvPr/>
            </p:nvSpPr>
            <p:spPr>
              <a:xfrm>
                <a:off x="7848600" y="2438400"/>
                <a:ext cx="533400" cy="609600"/>
              </a:xfrm>
              <a:prstGeom prst="star8">
                <a:avLst/>
              </a:prstGeom>
              <a:solidFill>
                <a:srgbClr val="FFC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8-Point Star 11"/>
              <p:cNvSpPr/>
              <p:nvPr/>
            </p:nvSpPr>
            <p:spPr>
              <a:xfrm>
                <a:off x="8458200" y="2438400"/>
                <a:ext cx="533400" cy="609600"/>
              </a:xfrm>
              <a:prstGeom prst="star8">
                <a:avLst/>
              </a:prstGeom>
              <a:solidFill>
                <a:srgbClr val="FFC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8-Point Star 12"/>
              <p:cNvSpPr/>
              <p:nvPr/>
            </p:nvSpPr>
            <p:spPr>
              <a:xfrm>
                <a:off x="7239000" y="17526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8-Point Star 13"/>
              <p:cNvSpPr/>
              <p:nvPr/>
            </p:nvSpPr>
            <p:spPr>
              <a:xfrm>
                <a:off x="7848600" y="17526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8-Point Star 14"/>
              <p:cNvSpPr/>
              <p:nvPr/>
            </p:nvSpPr>
            <p:spPr>
              <a:xfrm>
                <a:off x="8458200" y="17526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8-Point Star 15"/>
              <p:cNvSpPr/>
              <p:nvPr/>
            </p:nvSpPr>
            <p:spPr>
              <a:xfrm>
                <a:off x="7239000" y="10668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8-Point Star 16"/>
              <p:cNvSpPr/>
              <p:nvPr/>
            </p:nvSpPr>
            <p:spPr>
              <a:xfrm>
                <a:off x="7848600" y="10668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8-Point Star 17"/>
              <p:cNvSpPr/>
              <p:nvPr/>
            </p:nvSpPr>
            <p:spPr>
              <a:xfrm>
                <a:off x="8458200" y="10668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8-Point Star 18"/>
              <p:cNvSpPr/>
              <p:nvPr/>
            </p:nvSpPr>
            <p:spPr>
              <a:xfrm>
                <a:off x="7239000" y="3810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8-Point Star 19"/>
              <p:cNvSpPr/>
              <p:nvPr/>
            </p:nvSpPr>
            <p:spPr>
              <a:xfrm>
                <a:off x="7848600" y="3810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8-Point Star 20"/>
              <p:cNvSpPr/>
              <p:nvPr/>
            </p:nvSpPr>
            <p:spPr>
              <a:xfrm>
                <a:off x="8458200" y="3810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8-Point Star 53"/>
              <p:cNvSpPr/>
              <p:nvPr/>
            </p:nvSpPr>
            <p:spPr>
              <a:xfrm>
                <a:off x="7239000" y="59436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8-Point Star 54"/>
              <p:cNvSpPr/>
              <p:nvPr/>
            </p:nvSpPr>
            <p:spPr>
              <a:xfrm>
                <a:off x="7848600" y="59436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8-Point Star 55"/>
              <p:cNvSpPr/>
              <p:nvPr/>
            </p:nvSpPr>
            <p:spPr>
              <a:xfrm>
                <a:off x="8458200" y="59436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8-Point Star 56"/>
              <p:cNvSpPr/>
              <p:nvPr/>
            </p:nvSpPr>
            <p:spPr>
              <a:xfrm>
                <a:off x="7239000" y="52578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8-Point Star 57"/>
              <p:cNvSpPr/>
              <p:nvPr/>
            </p:nvSpPr>
            <p:spPr>
              <a:xfrm>
                <a:off x="7848600" y="52578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8-Point Star 58"/>
              <p:cNvSpPr/>
              <p:nvPr/>
            </p:nvSpPr>
            <p:spPr>
              <a:xfrm>
                <a:off x="8458200" y="52578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8-Point Star 59"/>
              <p:cNvSpPr/>
              <p:nvPr/>
            </p:nvSpPr>
            <p:spPr>
              <a:xfrm>
                <a:off x="7239000" y="45720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8-Point Star 60"/>
              <p:cNvSpPr/>
              <p:nvPr/>
            </p:nvSpPr>
            <p:spPr>
              <a:xfrm>
                <a:off x="7848600" y="45720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8-Point Star 61"/>
              <p:cNvSpPr/>
              <p:nvPr/>
            </p:nvSpPr>
            <p:spPr>
              <a:xfrm>
                <a:off x="8458200" y="4572000"/>
                <a:ext cx="533400" cy="609600"/>
              </a:xfrm>
              <a:prstGeom prst="star8">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2251" name="plant"/>
            <p:cNvSpPr>
              <a:spLocks noEditPoints="1" noChangeArrowheads="1"/>
            </p:cNvSpPr>
            <p:nvPr/>
          </p:nvSpPr>
          <p:spPr bwMode="auto">
            <a:xfrm>
              <a:off x="4038600" y="3352800"/>
              <a:ext cx="3200400" cy="3200400"/>
            </a:xfrm>
            <a:prstGeom prst="star8">
              <a:avLst>
                <a:gd name="adj" fmla="val 37500"/>
              </a:avLst>
            </a:prstGeom>
            <a:solidFill>
              <a:srgbClr val="FFC000">
                <a:alpha val="63136"/>
              </a:srgbClr>
            </a:solidFill>
            <a:ln w="9525">
              <a:solidFill>
                <a:srgbClr val="FFFF00"/>
              </a:solidFill>
              <a:miter lim="800000"/>
              <a:headEnd/>
              <a:tailEnd/>
            </a:ln>
          </p:spPr>
          <p:txBody>
            <a:bodyPr/>
            <a:lstStyle/>
            <a:p>
              <a:endParaRPr lang="ms-MY">
                <a:latin typeface="Calibri" pitchFamily="34" charset="0"/>
              </a:endParaRPr>
            </a:p>
          </p:txBody>
        </p:sp>
        <p:sp>
          <p:nvSpPr>
            <p:cNvPr id="52252" name="plant"/>
            <p:cNvSpPr>
              <a:spLocks noEditPoints="1" noChangeArrowheads="1"/>
            </p:cNvSpPr>
            <p:nvPr/>
          </p:nvSpPr>
          <p:spPr bwMode="auto">
            <a:xfrm>
              <a:off x="838200" y="3352800"/>
              <a:ext cx="3200400" cy="3200400"/>
            </a:xfrm>
            <a:prstGeom prst="star8">
              <a:avLst>
                <a:gd name="adj" fmla="val 37500"/>
              </a:avLst>
            </a:prstGeom>
            <a:solidFill>
              <a:srgbClr val="FFC000">
                <a:alpha val="63136"/>
              </a:srgbClr>
            </a:solidFill>
            <a:ln w="9525">
              <a:solidFill>
                <a:srgbClr val="FFFF00"/>
              </a:solidFill>
              <a:miter lim="800000"/>
              <a:headEnd/>
              <a:tailEnd/>
            </a:ln>
          </p:spPr>
          <p:txBody>
            <a:bodyPr/>
            <a:lstStyle/>
            <a:p>
              <a:endParaRPr lang="ms-MY">
                <a:latin typeface="Calibri" pitchFamily="34" charset="0"/>
              </a:endParaRPr>
            </a:p>
          </p:txBody>
        </p:sp>
        <p:sp>
          <p:nvSpPr>
            <p:cNvPr id="52253" name="plant"/>
            <p:cNvSpPr>
              <a:spLocks noEditPoints="1" noChangeArrowheads="1"/>
            </p:cNvSpPr>
            <p:nvPr/>
          </p:nvSpPr>
          <p:spPr bwMode="auto">
            <a:xfrm>
              <a:off x="4038600" y="152400"/>
              <a:ext cx="3200400" cy="3200400"/>
            </a:xfrm>
            <a:prstGeom prst="star8">
              <a:avLst>
                <a:gd name="adj" fmla="val 37500"/>
              </a:avLst>
            </a:prstGeom>
            <a:solidFill>
              <a:srgbClr val="FFC000">
                <a:alpha val="63136"/>
              </a:srgbClr>
            </a:solidFill>
            <a:ln w="9525">
              <a:solidFill>
                <a:srgbClr val="FFFF00"/>
              </a:solidFill>
              <a:miter lim="800000"/>
              <a:headEnd/>
              <a:tailEnd/>
            </a:ln>
          </p:spPr>
          <p:txBody>
            <a:bodyPr/>
            <a:lstStyle/>
            <a:p>
              <a:endParaRPr lang="ms-MY">
                <a:latin typeface="Calibri" pitchFamily="34" charset="0"/>
              </a:endParaRPr>
            </a:p>
          </p:txBody>
        </p:sp>
      </p:grpSp>
      <p:sp>
        <p:nvSpPr>
          <p:cNvPr id="48" name="Slide Number Placeholder 4"/>
          <p:cNvSpPr>
            <a:spLocks noGrp="1"/>
          </p:cNvSpPr>
          <p:nvPr>
            <p:ph type="sldNum" sz="quarter" idx="12"/>
          </p:nvPr>
        </p:nvSpPr>
        <p:spPr>
          <a:xfrm>
            <a:off x="6553200" y="6356350"/>
            <a:ext cx="2133600" cy="365125"/>
          </a:xfrm>
        </p:spPr>
        <p:txBody>
          <a:bodyPr/>
          <a:lstStyle/>
          <a:p>
            <a:pPr>
              <a:defRPr/>
            </a:pPr>
            <a:fld id="{6068365B-1020-4517-B76F-47C891141BE2}" type="slidenum">
              <a:rPr lang="en-US">
                <a:ln>
                  <a:solidFill>
                    <a:schemeClr val="bg1"/>
                  </a:solidFill>
                </a:ln>
              </a:rPr>
              <a:pPr>
                <a:defRPr/>
              </a:pPr>
              <a:t>50</a:t>
            </a:fld>
            <a:endParaRPr lang="en-US">
              <a:ln>
                <a:solidFill>
                  <a:schemeClr val="bg1"/>
                </a:solidFill>
              </a:ln>
            </a:endParaRPr>
          </a:p>
        </p:txBody>
      </p:sp>
      <p:sp>
        <p:nvSpPr>
          <p:cNvPr id="49" name="Text Box 57"/>
          <p:cNvSpPr txBox="1">
            <a:spLocks noChangeArrowheads="1"/>
          </p:cNvSpPr>
          <p:nvPr/>
        </p:nvSpPr>
        <p:spPr bwMode="auto">
          <a:xfrm>
            <a:off x="381000" y="273050"/>
            <a:ext cx="8458200" cy="6370638"/>
          </a:xfrm>
          <a:prstGeom prst="rect">
            <a:avLst/>
          </a:prstGeom>
          <a:noFill/>
          <a:ln w="9525">
            <a:noFill/>
            <a:miter lim="800000"/>
            <a:headEnd/>
            <a:tailEnd/>
          </a:ln>
          <a:effectLst>
            <a:prstShdw prst="shdw17" dist="17961" dir="2700000">
              <a:schemeClr val="bg2"/>
            </a:prstShdw>
          </a:effectLst>
        </p:spPr>
        <p:txBody>
          <a:bodyPr>
            <a:spAutoFit/>
          </a:bodyPr>
          <a:lstStyle/>
          <a:p>
            <a:pPr algn="ctr">
              <a:tabLst>
                <a:tab pos="3544888" algn="l"/>
              </a:tabLst>
              <a:defRPr/>
            </a:pP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Ya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Allah,</a:t>
            </a:r>
          </a:p>
          <a:p>
            <a:pPr algn="ctr">
              <a:tabLst>
                <a:tab pos="3544888" algn="l"/>
              </a:tabLst>
              <a:defRPr/>
            </a:pP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Peliharakanlah</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Pemangku</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Raja,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Tengku</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Mohammad Ismail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Ibna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p>
          <a:p>
            <a:pPr algn="ctr">
              <a:tabLst>
                <a:tab pos="3544888" algn="l"/>
              </a:tabLst>
              <a:defRPr/>
            </a:pP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Al-</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Wathiqi</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Billah</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Sultan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Mizan</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Zainal</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Abidin</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t>
            </a:r>
          </a:p>
          <a:p>
            <a:pPr algn="ctr">
              <a:tabLst>
                <a:tab pos="3544888" algn="l"/>
              </a:tabLst>
              <a:defRPr/>
            </a:pPr>
            <a:endPar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endParaRPr>
          </a:p>
          <a:p>
            <a:pPr algn="ctr">
              <a:tabLst>
                <a:tab pos="3544888" algn="l"/>
              </a:tabLst>
              <a:defRPr/>
            </a:pP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Dan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Peliharakanlah</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Jua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Pemimpin-Pemimpinnya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Ulama-Ulamanya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Pekerja-Pekerja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Serta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Seluruh</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Rakyatnya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Dari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Kalangan</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Umat</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Islam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Dengan</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RahmatMu</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Wahai</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Tuhan</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Yang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Maha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Penyayang</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lum bright="-10000"/>
          </a:blip>
          <a:srcRect/>
          <a:stretch>
            <a:fillRect/>
          </a:stretch>
        </p:blipFill>
        <p:spPr bwMode="auto">
          <a:xfrm>
            <a:off x="-23813" y="-23813"/>
            <a:ext cx="9191626" cy="6905626"/>
          </a:xfrm>
          <a:prstGeom prst="rect">
            <a:avLst/>
          </a:prstGeom>
          <a:noFill/>
          <a:ln w="9525">
            <a:noFill/>
            <a:miter lim="800000"/>
            <a:headEnd/>
            <a:tailEnd/>
          </a:ln>
        </p:spPr>
      </p:pic>
      <p:sp>
        <p:nvSpPr>
          <p:cNvPr id="508" name="7-Point Star 507"/>
          <p:cNvSpPr/>
          <p:nvPr/>
        </p:nvSpPr>
        <p:spPr>
          <a:xfrm>
            <a:off x="8001000" y="0"/>
            <a:ext cx="457200" cy="457200"/>
          </a:xfrm>
          <a:prstGeom prst="star7">
            <a:avLst>
              <a:gd name="adj" fmla="val 10072"/>
              <a:gd name="hf" fmla="val 102572"/>
              <a:gd name="vf" fmla="val 105210"/>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1" name="7-Point Star 510"/>
          <p:cNvSpPr/>
          <p:nvPr/>
        </p:nvSpPr>
        <p:spPr>
          <a:xfrm>
            <a:off x="8458200" y="0"/>
            <a:ext cx="457200" cy="457200"/>
          </a:xfrm>
          <a:prstGeom prst="star7">
            <a:avLst>
              <a:gd name="adj" fmla="val 10072"/>
              <a:gd name="hf" fmla="val 102572"/>
              <a:gd name="vf" fmla="val 105210"/>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
          <p:cNvSpPr>
            <a:spLocks noChangeArrowheads="1"/>
          </p:cNvSpPr>
          <p:nvPr/>
        </p:nvSpPr>
        <p:spPr bwMode="auto">
          <a:xfrm>
            <a:off x="990600" y="1066800"/>
            <a:ext cx="7543800" cy="5105400"/>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Ya</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Allah,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Tolonglah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orang-orang</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Islam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himpunkanlah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mereka</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di</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atas</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dasar</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kebenaran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agama,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Hancurkanlah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kekufuran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orang</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yang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syirik</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orang</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munafik</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Hancurkanlah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musuh-musuhMu</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musuh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agama,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ampunkanlah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dosa-dosa</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kami</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saudara</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kami</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yang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terdahulu</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telah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beriman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janganlah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Engkau</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biarkan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kedengkian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dalam</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hati</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kami</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terhadap</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orang-orang</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yang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beriman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sesungguhnya</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Engkau</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Maha</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Penyantun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Maha</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Penyayang</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a:t>
            </a:r>
            <a:r>
              <a:rPr lang="en-US" sz="2800" b="1" dirty="0">
                <a:ln>
                  <a:solidFill>
                    <a:schemeClr val="bg1"/>
                  </a:solidFill>
                </a:ln>
                <a:effectLst>
                  <a:outerShdw blurRad="38100" dist="38100" dir="2700000" algn="tl">
                    <a:srgbClr val="000000">
                      <a:alpha val="43137"/>
                    </a:srgbClr>
                  </a:outerShdw>
                </a:effectLst>
                <a:latin typeface="Berlin Sans FB" pitchFamily="34" charset="0"/>
              </a:rPr>
              <a:t> </a:t>
            </a:r>
            <a:endPar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endParaRPr>
          </a:p>
        </p:txBody>
      </p:sp>
      <p:sp>
        <p:nvSpPr>
          <p:cNvPr id="8" name="TextBox 7"/>
          <p:cNvSpPr txBox="1"/>
          <p:nvPr/>
        </p:nvSpPr>
        <p:spPr>
          <a:xfrm>
            <a:off x="3657600" y="435114"/>
            <a:ext cx="2700310" cy="707886"/>
          </a:xfrm>
          <a:prstGeom prst="rect">
            <a:avLst/>
          </a:prstGeom>
          <a:noFill/>
          <a:effectLst>
            <a:glow rad="101600">
              <a:schemeClr val="tx1">
                <a:alpha val="60000"/>
              </a:schemeClr>
            </a:glow>
          </a:effectLst>
        </p:spPr>
        <p:txBody>
          <a:bodyPr>
            <a:spAutoFit/>
          </a:bodyPr>
          <a:lstStyle/>
          <a:p>
            <a:pPr algn="ctr" fontAlgn="auto">
              <a:spcBef>
                <a:spcPts val="0"/>
              </a:spcBef>
              <a:spcAft>
                <a:spcPts val="0"/>
              </a:spcAft>
              <a:defRPr/>
            </a:pPr>
            <a:r>
              <a:rPr lang="en-US" sz="4000" b="1" dirty="0" err="1">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Doa</a:t>
            </a:r>
            <a:r>
              <a:rPr lang="en-US" sz="4000" b="1" dirty="0">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lum bright="-10000"/>
          </a:blip>
          <a:srcRect/>
          <a:stretch>
            <a:fillRect/>
          </a:stretch>
        </p:blipFill>
        <p:spPr bwMode="auto">
          <a:xfrm>
            <a:off x="-23813" y="-23813"/>
            <a:ext cx="9191626" cy="6905626"/>
          </a:xfrm>
          <a:prstGeom prst="rect">
            <a:avLst/>
          </a:prstGeom>
          <a:noFill/>
          <a:ln w="9525">
            <a:noFill/>
            <a:miter lim="800000"/>
            <a:headEnd/>
            <a:tailEnd/>
          </a:ln>
        </p:spPr>
      </p:pic>
      <p:sp>
        <p:nvSpPr>
          <p:cNvPr id="3" name="Rectangle 2"/>
          <p:cNvSpPr/>
          <p:nvPr/>
        </p:nvSpPr>
        <p:spPr>
          <a:xfrm>
            <a:off x="1371600" y="1143000"/>
            <a:ext cx="6753138" cy="1421928"/>
          </a:xfrm>
          <a:prstGeom prst="rect">
            <a:avLst/>
          </a:prstGeom>
        </p:spPr>
        <p:txBody>
          <a:bodyPr wrap="square">
            <a:spAutoFit/>
          </a:bodyP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err="1" smtClean="0">
                <a:ln>
                  <a:solidFill>
                    <a:schemeClr val="bg1"/>
                  </a:solidFill>
                </a:ln>
                <a:effectLst>
                  <a:outerShdw blurRad="38100" dist="38100" dir="2700000" algn="tl">
                    <a:srgbClr val="000000">
                      <a:alpha val="43137"/>
                    </a:srgbClr>
                  </a:outerShdw>
                </a:effectLst>
                <a:latin typeface="Berlin Sans FB" pitchFamily="34" charset="0"/>
              </a:rPr>
              <a:t>Ya</a:t>
            </a:r>
            <a:r>
              <a:rPr lang="en-US" sz="2400" b="1" dirty="0" smtClean="0">
                <a:ln>
                  <a:solidFill>
                    <a:schemeClr val="bg1"/>
                  </a:solidFill>
                </a:ln>
                <a:effectLst>
                  <a:outerShdw blurRad="38100" dist="38100" dir="2700000" algn="tl">
                    <a:srgbClr val="000000">
                      <a:alpha val="43137"/>
                    </a:srgbClr>
                  </a:outerShdw>
                </a:effectLst>
                <a:latin typeface="Berlin Sans FB" pitchFamily="34" charset="0"/>
              </a:rPr>
              <a:t> Allah… </a:t>
            </a:r>
            <a:r>
              <a:rPr lang="en-US" sz="2400" b="1" dirty="0" err="1" smtClean="0">
                <a:ln>
                  <a:solidFill>
                    <a:schemeClr val="bg1"/>
                  </a:solidFill>
                </a:ln>
                <a:effectLst>
                  <a:outerShdw blurRad="38100" dist="38100" dir="2700000" algn="tl">
                    <a:srgbClr val="000000">
                      <a:alpha val="43137"/>
                    </a:srgbClr>
                  </a:outerShdw>
                </a:effectLst>
                <a:latin typeface="Berlin Sans FB" pitchFamily="34" charset="0"/>
              </a:rPr>
              <a:t>Lembutkanlah</a:t>
            </a:r>
            <a:r>
              <a:rPr lang="en-US" sz="2400" b="1" dirty="0" smtClean="0">
                <a:ln>
                  <a:solidFill>
                    <a:schemeClr val="bg1"/>
                  </a:solidFill>
                </a:ln>
                <a:effectLst>
                  <a:outerShdw blurRad="38100" dist="38100" dir="2700000" algn="tl">
                    <a:srgbClr val="000000">
                      <a:alpha val="43137"/>
                    </a:srgbClr>
                  </a:outerShdw>
                </a:effectLst>
                <a:latin typeface="Berlin Sans FB" pitchFamily="34" charset="0"/>
              </a:rPr>
              <a:t> </a:t>
            </a:r>
            <a:r>
              <a:rPr lang="en-US" sz="2400" b="1" dirty="0" err="1" smtClean="0">
                <a:ln>
                  <a:solidFill>
                    <a:schemeClr val="bg1"/>
                  </a:solidFill>
                </a:ln>
                <a:effectLst>
                  <a:outerShdw blurRad="38100" dist="38100" dir="2700000" algn="tl">
                    <a:srgbClr val="000000">
                      <a:alpha val="43137"/>
                    </a:srgbClr>
                  </a:outerShdw>
                </a:effectLst>
                <a:latin typeface="Berlin Sans FB" pitchFamily="34" charset="0"/>
              </a:rPr>
              <a:t>Hati-hati</a:t>
            </a:r>
            <a:r>
              <a:rPr lang="en-US" sz="2400" b="1" dirty="0" smtClean="0">
                <a:ln>
                  <a:solidFill>
                    <a:schemeClr val="bg1"/>
                  </a:solidFill>
                </a:ln>
                <a:effectLst>
                  <a:outerShdw blurRad="38100" dist="38100" dir="2700000" algn="tl">
                    <a:srgbClr val="000000">
                      <a:alpha val="43137"/>
                    </a:srgbClr>
                  </a:outerShdw>
                </a:effectLst>
                <a:latin typeface="Berlin Sans FB" pitchFamily="34" charset="0"/>
              </a:rPr>
              <a:t> </a:t>
            </a:r>
            <a:r>
              <a:rPr lang="en-US" sz="2400" b="1" dirty="0" err="1" smtClean="0">
                <a:ln>
                  <a:solidFill>
                    <a:schemeClr val="bg1"/>
                  </a:solidFill>
                </a:ln>
                <a:effectLst>
                  <a:outerShdw blurRad="38100" dist="38100" dir="2700000" algn="tl">
                    <a:srgbClr val="000000">
                      <a:alpha val="43137"/>
                    </a:srgbClr>
                  </a:outerShdw>
                </a:effectLst>
                <a:latin typeface="Berlin Sans FB" pitchFamily="34" charset="0"/>
              </a:rPr>
              <a:t>Kami</a:t>
            </a:r>
            <a:r>
              <a:rPr lang="en-US" sz="2400" b="1" dirty="0" smtClean="0">
                <a:ln>
                  <a:solidFill>
                    <a:schemeClr val="bg1"/>
                  </a:solidFill>
                </a:ln>
                <a:effectLst>
                  <a:outerShdw blurRad="38100" dist="38100" dir="2700000" algn="tl">
                    <a:srgbClr val="000000">
                      <a:alpha val="43137"/>
                    </a:srgbClr>
                  </a:outerShdw>
                </a:effectLst>
                <a:latin typeface="Berlin Sans FB" pitchFamily="34" charset="0"/>
              </a:rPr>
              <a:t> Dan </a:t>
            </a:r>
            <a:r>
              <a:rPr lang="en-US" sz="2400" b="1" dirty="0" err="1" smtClean="0">
                <a:ln>
                  <a:solidFill>
                    <a:schemeClr val="bg1"/>
                  </a:solidFill>
                </a:ln>
                <a:effectLst>
                  <a:outerShdw blurRad="38100" dist="38100" dir="2700000" algn="tl">
                    <a:srgbClr val="000000">
                      <a:alpha val="43137"/>
                    </a:srgbClr>
                  </a:outerShdw>
                </a:effectLst>
                <a:latin typeface="Berlin Sans FB" pitchFamily="34" charset="0"/>
              </a:rPr>
              <a:t>Perbaikilah</a:t>
            </a:r>
            <a:r>
              <a:rPr lang="en-US" sz="2400" b="1" dirty="0" smtClean="0">
                <a:ln>
                  <a:solidFill>
                    <a:schemeClr val="bg1"/>
                  </a:solidFill>
                </a:ln>
                <a:effectLst>
                  <a:outerShdw blurRad="38100" dist="38100" dir="2700000" algn="tl">
                    <a:srgbClr val="000000">
                      <a:alpha val="43137"/>
                    </a:srgbClr>
                  </a:outerShdw>
                </a:effectLst>
                <a:latin typeface="Berlin Sans FB" pitchFamily="34" charset="0"/>
              </a:rPr>
              <a:t> </a:t>
            </a:r>
            <a:r>
              <a:rPr lang="en-US" sz="2400" b="1" dirty="0" err="1" smtClean="0">
                <a:ln>
                  <a:solidFill>
                    <a:schemeClr val="bg1"/>
                  </a:solidFill>
                </a:ln>
                <a:effectLst>
                  <a:outerShdw blurRad="38100" dist="38100" dir="2700000" algn="tl">
                    <a:srgbClr val="000000">
                      <a:alpha val="43137"/>
                    </a:srgbClr>
                  </a:outerShdw>
                </a:effectLst>
                <a:latin typeface="Berlin Sans FB" pitchFamily="34" charset="0"/>
              </a:rPr>
              <a:t>Hubungan</a:t>
            </a:r>
            <a:r>
              <a:rPr lang="en-US" sz="2400" b="1" dirty="0" smtClean="0">
                <a:ln>
                  <a:solidFill>
                    <a:schemeClr val="bg1"/>
                  </a:solidFill>
                </a:ln>
                <a:effectLst>
                  <a:outerShdw blurRad="38100" dist="38100" dir="2700000" algn="tl">
                    <a:srgbClr val="000000">
                      <a:alpha val="43137"/>
                    </a:srgbClr>
                  </a:outerShdw>
                </a:effectLst>
                <a:latin typeface="Berlin Sans FB" pitchFamily="34" charset="0"/>
              </a:rPr>
              <a:t> </a:t>
            </a:r>
            <a:r>
              <a:rPr lang="en-US" sz="2400" b="1" dirty="0" err="1" smtClean="0">
                <a:ln>
                  <a:solidFill>
                    <a:schemeClr val="bg1"/>
                  </a:solidFill>
                </a:ln>
                <a:effectLst>
                  <a:outerShdw blurRad="38100" dist="38100" dir="2700000" algn="tl">
                    <a:srgbClr val="000000">
                      <a:alpha val="43137"/>
                    </a:srgbClr>
                  </a:outerShdw>
                </a:effectLst>
                <a:latin typeface="Berlin Sans FB" pitchFamily="34" charset="0"/>
              </a:rPr>
              <a:t>Antara</a:t>
            </a:r>
            <a:r>
              <a:rPr lang="en-US" sz="2400" b="1" dirty="0" smtClean="0">
                <a:ln>
                  <a:solidFill>
                    <a:schemeClr val="bg1"/>
                  </a:solidFill>
                </a:ln>
                <a:effectLst>
                  <a:outerShdw blurRad="38100" dist="38100" dir="2700000" algn="tl">
                    <a:srgbClr val="000000">
                      <a:alpha val="43137"/>
                    </a:srgbClr>
                  </a:outerShdw>
                </a:effectLst>
                <a:latin typeface="Berlin Sans FB" pitchFamily="34" charset="0"/>
              </a:rPr>
              <a:t> </a:t>
            </a:r>
            <a:r>
              <a:rPr lang="en-US" sz="2400" b="1" dirty="0" err="1" smtClean="0">
                <a:ln>
                  <a:solidFill>
                    <a:schemeClr val="bg1"/>
                  </a:solidFill>
                </a:ln>
                <a:effectLst>
                  <a:outerShdw blurRad="38100" dist="38100" dir="2700000" algn="tl">
                    <a:srgbClr val="000000">
                      <a:alpha val="43137"/>
                    </a:srgbClr>
                  </a:outerShdw>
                </a:effectLst>
                <a:latin typeface="Berlin Sans FB" pitchFamily="34" charset="0"/>
              </a:rPr>
              <a:t>Kami</a:t>
            </a:r>
            <a:r>
              <a:rPr lang="en-US" sz="2400" b="1" dirty="0" smtClean="0">
                <a:ln>
                  <a:solidFill>
                    <a:schemeClr val="bg1"/>
                  </a:solidFill>
                </a:ln>
                <a:effectLst>
                  <a:outerShdw blurRad="38100" dist="38100" dir="2700000" algn="tl">
                    <a:srgbClr val="000000">
                      <a:alpha val="43137"/>
                    </a:srgbClr>
                  </a:outerShdw>
                </a:effectLst>
                <a:latin typeface="Berlin Sans FB" pitchFamily="34" charset="0"/>
              </a:rPr>
              <a:t>  Dan </a:t>
            </a:r>
            <a:r>
              <a:rPr lang="en-US" sz="2400" b="1" dirty="0" err="1" smtClean="0">
                <a:ln>
                  <a:solidFill>
                    <a:schemeClr val="bg1"/>
                  </a:solidFill>
                </a:ln>
                <a:effectLst>
                  <a:outerShdw blurRad="38100" dist="38100" dir="2700000" algn="tl">
                    <a:srgbClr val="000000">
                      <a:alpha val="43137"/>
                    </a:srgbClr>
                  </a:outerShdw>
                </a:effectLst>
                <a:latin typeface="Berlin Sans FB" pitchFamily="34" charset="0"/>
              </a:rPr>
              <a:t>Jadikanlah</a:t>
            </a:r>
            <a:r>
              <a:rPr lang="en-US" sz="2400" b="1" dirty="0" smtClean="0">
                <a:ln>
                  <a:solidFill>
                    <a:schemeClr val="bg1"/>
                  </a:solidFill>
                </a:ln>
                <a:effectLst>
                  <a:outerShdw blurRad="38100" dist="38100" dir="2700000" algn="tl">
                    <a:srgbClr val="000000">
                      <a:alpha val="43137"/>
                    </a:srgbClr>
                  </a:outerShdw>
                </a:effectLst>
                <a:latin typeface="Berlin Sans FB" pitchFamily="34" charset="0"/>
              </a:rPr>
              <a:t> </a:t>
            </a:r>
            <a:r>
              <a:rPr lang="en-US" sz="2400" b="1" dirty="0" err="1" smtClean="0">
                <a:ln>
                  <a:solidFill>
                    <a:schemeClr val="bg1"/>
                  </a:solidFill>
                </a:ln>
                <a:effectLst>
                  <a:outerShdw blurRad="38100" dist="38100" dir="2700000" algn="tl">
                    <a:srgbClr val="000000">
                      <a:alpha val="43137"/>
                    </a:srgbClr>
                  </a:outerShdw>
                </a:effectLst>
                <a:latin typeface="Berlin Sans FB" pitchFamily="34" charset="0"/>
              </a:rPr>
              <a:t>Kami</a:t>
            </a:r>
            <a:r>
              <a:rPr lang="en-US" sz="2400" b="1" dirty="0" smtClean="0">
                <a:ln>
                  <a:solidFill>
                    <a:schemeClr val="bg1"/>
                  </a:solidFill>
                </a:ln>
                <a:effectLst>
                  <a:outerShdw blurRad="38100" dist="38100" dir="2700000" algn="tl">
                    <a:srgbClr val="000000">
                      <a:alpha val="43137"/>
                    </a:srgbClr>
                  </a:outerShdw>
                </a:effectLst>
                <a:latin typeface="Berlin Sans FB" pitchFamily="34" charset="0"/>
              </a:rPr>
              <a:t> Di </a:t>
            </a:r>
            <a:r>
              <a:rPr lang="en-US" sz="2400" b="1" dirty="0" err="1" smtClean="0">
                <a:ln>
                  <a:solidFill>
                    <a:schemeClr val="bg1"/>
                  </a:solidFill>
                </a:ln>
                <a:effectLst>
                  <a:outerShdw blurRad="38100" dist="38100" dir="2700000" algn="tl">
                    <a:srgbClr val="000000">
                      <a:alpha val="43137"/>
                    </a:srgbClr>
                  </a:outerShdw>
                </a:effectLst>
                <a:latin typeface="Berlin Sans FB" pitchFamily="34" charset="0"/>
              </a:rPr>
              <a:t>Kalangan</a:t>
            </a:r>
            <a:r>
              <a:rPr lang="en-US" sz="2400" b="1" dirty="0" smtClean="0">
                <a:ln>
                  <a:solidFill>
                    <a:schemeClr val="bg1"/>
                  </a:solidFill>
                </a:ln>
                <a:effectLst>
                  <a:outerShdw blurRad="38100" dist="38100" dir="2700000" algn="tl">
                    <a:srgbClr val="000000">
                      <a:alpha val="43137"/>
                    </a:srgbClr>
                  </a:outerShdw>
                </a:effectLst>
                <a:latin typeface="Berlin Sans FB" pitchFamily="34" charset="0"/>
              </a:rPr>
              <a:t> </a:t>
            </a:r>
            <a:r>
              <a:rPr lang="en-US" sz="2400" b="1" dirty="0" err="1" smtClean="0">
                <a:ln>
                  <a:solidFill>
                    <a:schemeClr val="bg1"/>
                  </a:solidFill>
                </a:ln>
                <a:effectLst>
                  <a:outerShdw blurRad="38100" dist="38100" dir="2700000" algn="tl">
                    <a:srgbClr val="000000">
                      <a:alpha val="43137"/>
                    </a:srgbClr>
                  </a:outerShdw>
                </a:effectLst>
                <a:latin typeface="Berlin Sans FB" pitchFamily="34" charset="0"/>
              </a:rPr>
              <a:t>Orang</a:t>
            </a:r>
            <a:r>
              <a:rPr lang="en-US" sz="2400" b="1" dirty="0" smtClean="0">
                <a:ln>
                  <a:solidFill>
                    <a:schemeClr val="bg1"/>
                  </a:solidFill>
                </a:ln>
                <a:effectLst>
                  <a:outerShdw blurRad="38100" dist="38100" dir="2700000" algn="tl">
                    <a:srgbClr val="000000">
                      <a:alpha val="43137"/>
                    </a:srgbClr>
                  </a:outerShdw>
                </a:effectLst>
                <a:latin typeface="Berlin Sans FB" pitchFamily="34" charset="0"/>
              </a:rPr>
              <a:t> Yang </a:t>
            </a:r>
            <a:r>
              <a:rPr lang="en-US" sz="2400" b="1" dirty="0" err="1" smtClean="0">
                <a:ln>
                  <a:solidFill>
                    <a:schemeClr val="bg1"/>
                  </a:solidFill>
                </a:ln>
                <a:effectLst>
                  <a:outerShdw blurRad="38100" dist="38100" dir="2700000" algn="tl">
                    <a:srgbClr val="000000">
                      <a:alpha val="43137"/>
                    </a:srgbClr>
                  </a:outerShdw>
                </a:effectLst>
                <a:latin typeface="Berlin Sans FB" pitchFamily="34" charset="0"/>
              </a:rPr>
              <a:t>Dapat</a:t>
            </a:r>
            <a:r>
              <a:rPr lang="en-US" sz="2400" b="1" dirty="0" smtClean="0">
                <a:ln>
                  <a:solidFill>
                    <a:schemeClr val="bg1"/>
                  </a:solidFill>
                </a:ln>
                <a:effectLst>
                  <a:outerShdw blurRad="38100" dist="38100" dir="2700000" algn="tl">
                    <a:srgbClr val="000000">
                      <a:alpha val="43137"/>
                    </a:srgbClr>
                  </a:outerShdw>
                </a:effectLst>
                <a:latin typeface="Berlin Sans FB" pitchFamily="34" charset="0"/>
              </a:rPr>
              <a:t> </a:t>
            </a:r>
            <a:r>
              <a:rPr lang="en-US" sz="2400" b="1" dirty="0" err="1" smtClean="0">
                <a:ln>
                  <a:solidFill>
                    <a:schemeClr val="bg1"/>
                  </a:solidFill>
                </a:ln>
                <a:effectLst>
                  <a:outerShdw blurRad="38100" dist="38100" dir="2700000" algn="tl">
                    <a:srgbClr val="000000">
                      <a:alpha val="43137"/>
                    </a:srgbClr>
                  </a:outerShdw>
                </a:effectLst>
                <a:latin typeface="Berlin Sans FB" pitchFamily="34" charset="0"/>
              </a:rPr>
              <a:t>Pertunjuk</a:t>
            </a:r>
            <a:r>
              <a:rPr lang="en-US" sz="2400" b="1" dirty="0" smtClean="0">
                <a:ln>
                  <a:solidFill>
                    <a:schemeClr val="bg1"/>
                  </a:solidFill>
                </a:ln>
                <a:effectLst>
                  <a:outerShdw blurRad="38100" dist="38100" dir="2700000" algn="tl">
                    <a:srgbClr val="000000">
                      <a:alpha val="43137"/>
                    </a:srgbClr>
                  </a:outerShdw>
                </a:effectLst>
                <a:latin typeface="Berlin Sans FB" pitchFamily="34" charset="0"/>
              </a:rPr>
              <a:t> .</a:t>
            </a:r>
            <a:endParaRPr lang="en-GB" sz="24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endParaRPr>
          </a:p>
        </p:txBody>
      </p:sp>
      <p:sp>
        <p:nvSpPr>
          <p:cNvPr id="5" name="Text Box 60"/>
          <p:cNvSpPr txBox="1">
            <a:spLocks noChangeArrowheads="1"/>
          </p:cNvSpPr>
          <p:nvPr/>
        </p:nvSpPr>
        <p:spPr bwMode="auto">
          <a:xfrm>
            <a:off x="942975" y="2667000"/>
            <a:ext cx="7667625" cy="2923877"/>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Ya</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Allah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Kami</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Telah</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Menzalimi</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Diri</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Kami</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Sendiri</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Dan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Sekiranya</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Engkau</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Tidak</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Mengampunkan</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Kami</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Dan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Merahmati</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Kami</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Nescaya</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Kami</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Akan</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Menjadi</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Orang</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Yang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Rugi</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a:t>
            </a:r>
          </a:p>
          <a:p>
            <a:pPr algn="ctr" fontAlgn="auto">
              <a:spcBef>
                <a:spcPts val="0"/>
              </a:spcBef>
              <a:spcAft>
                <a:spcPts val="0"/>
              </a:spcAft>
              <a:defRPr/>
            </a:pP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Ya</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Allah</a:t>
            </a:r>
            <a:r>
              <a:rPr lang="en-US" sz="40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Kurniakanlah</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Kepada</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Kami</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Kebaikan</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Di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Dunia</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Dan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Kebaikan</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Di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Akhirat</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Serta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Hindarilah</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Kami</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Dari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Seksaan</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effectLst>
                  <a:outerShdw blurRad="38100" dist="38100" dir="2700000" algn="tl">
                    <a:srgbClr val="000000">
                      <a:alpha val="43137"/>
                    </a:srgbClr>
                  </a:outerShdw>
                </a:effectLst>
                <a:latin typeface="Berlin Sans FB" pitchFamily="34" charset="0"/>
                <a:cs typeface="+mn-cs"/>
              </a:rPr>
              <a:t>Neraka</a:t>
            </a:r>
            <a:r>
              <a:rPr lang="en-US" sz="2400" b="1" dirty="0">
                <a:ln>
                  <a:solidFill>
                    <a:schemeClr val="bg1"/>
                  </a:solidFill>
                </a:ln>
                <a:effectLst>
                  <a:outerShdw blurRad="38100" dist="38100" dir="2700000" algn="tl">
                    <a:srgbClr val="000000">
                      <a:alpha val="43137"/>
                    </a:srgbClr>
                  </a:outerShdw>
                </a:effectLst>
                <a:latin typeface="Berlin Sans FB" pitchFamily="34" charset="0"/>
                <a:cs typeface="+mn-cs"/>
              </a:rPr>
              <a:t>.</a:t>
            </a:r>
          </a:p>
        </p:txBody>
      </p:sp>
      <p:sp>
        <p:nvSpPr>
          <p:cNvPr id="6" name="TextBox 5"/>
          <p:cNvSpPr txBox="1"/>
          <p:nvPr/>
        </p:nvSpPr>
        <p:spPr>
          <a:xfrm>
            <a:off x="3505200" y="228600"/>
            <a:ext cx="2700310" cy="707886"/>
          </a:xfrm>
          <a:prstGeom prst="rect">
            <a:avLst/>
          </a:prstGeom>
          <a:noFill/>
          <a:effectLst>
            <a:glow rad="101600">
              <a:schemeClr val="tx1">
                <a:alpha val="60000"/>
              </a:schemeClr>
            </a:glow>
          </a:effectLst>
        </p:spPr>
        <p:txBody>
          <a:bodyPr>
            <a:spAutoFit/>
          </a:bodyPr>
          <a:lstStyle/>
          <a:p>
            <a:pPr algn="ctr" fontAlgn="auto">
              <a:spcBef>
                <a:spcPts val="0"/>
              </a:spcBef>
              <a:spcAft>
                <a:spcPts val="0"/>
              </a:spcAft>
              <a:defRPr/>
            </a:pPr>
            <a:r>
              <a:rPr lang="en-US" sz="4000" b="1" dirty="0" err="1">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Doa</a:t>
            </a:r>
            <a:r>
              <a:rPr lang="en-US" sz="4000" b="1" dirty="0">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3813" y="-23813"/>
            <a:ext cx="9191626" cy="6905626"/>
          </a:xfrm>
          <a:prstGeom prst="rect">
            <a:avLst/>
          </a:prstGeom>
          <a:noFill/>
          <a:ln w="9525">
            <a:noFill/>
            <a:miter lim="800000"/>
            <a:headEnd/>
            <a:tailEnd/>
          </a:ln>
        </p:spPr>
      </p:pic>
      <p:sp>
        <p:nvSpPr>
          <p:cNvPr id="5" name="TextBox 4"/>
          <p:cNvSpPr txBox="1"/>
          <p:nvPr/>
        </p:nvSpPr>
        <p:spPr>
          <a:xfrm>
            <a:off x="4071938" y="285750"/>
            <a:ext cx="1181100" cy="523875"/>
          </a:xfrm>
          <a:prstGeom prst="rect">
            <a:avLst/>
          </a:prstGeom>
          <a:noFill/>
        </p:spPr>
        <p:txBody>
          <a:bodyPr wrap="none">
            <a:spAutoFit/>
          </a:bodyPr>
          <a:lstStyle/>
          <a:p>
            <a:pPr algn="ctr" fontAlgn="auto">
              <a:spcBef>
                <a:spcPts val="0"/>
              </a:spcBef>
              <a:spcAft>
                <a:spcPts val="0"/>
              </a:spcAft>
              <a:defRPr/>
            </a:pPr>
            <a:r>
              <a:rPr lang="en-US" sz="2800" dirty="0" err="1">
                <a:solidFill>
                  <a:srgbClr val="FFFF00"/>
                </a:solidFill>
                <a:effectLst>
                  <a:outerShdw blurRad="38100" dist="38100" dir="2700000" algn="tl">
                    <a:srgbClr val="000000">
                      <a:alpha val="43137"/>
                    </a:srgbClr>
                  </a:outerShdw>
                </a:effectLst>
                <a:latin typeface="Arial Black" pitchFamily="34" charset="0"/>
                <a:cs typeface="+mn-cs"/>
              </a:rPr>
              <a:t>Doa</a:t>
            </a:r>
            <a:r>
              <a:rPr lang="en-US" sz="2800" dirty="0">
                <a:solidFill>
                  <a:srgbClr val="FFFF00"/>
                </a:solidFill>
                <a:effectLst>
                  <a:outerShdw blurRad="38100" dist="38100" dir="2700000" algn="tl">
                    <a:srgbClr val="000000">
                      <a:alpha val="43137"/>
                    </a:srgbClr>
                  </a:outerShdw>
                </a:effectLst>
                <a:latin typeface="Arial Black" pitchFamily="34" charset="0"/>
                <a:cs typeface="+mn-cs"/>
              </a:rPr>
              <a:t> :</a:t>
            </a:r>
          </a:p>
        </p:txBody>
      </p:sp>
      <p:sp>
        <p:nvSpPr>
          <p:cNvPr id="6" name="TextBox 5"/>
          <p:cNvSpPr txBox="1"/>
          <p:nvPr/>
        </p:nvSpPr>
        <p:spPr>
          <a:xfrm>
            <a:off x="1600200" y="285728"/>
            <a:ext cx="6781800" cy="584775"/>
          </a:xfrm>
          <a:prstGeom prst="rect">
            <a:avLst/>
          </a:prstGeom>
          <a:noFill/>
          <a:effectLst>
            <a:glow rad="101600">
              <a:schemeClr val="tx1">
                <a:alpha val="60000"/>
              </a:schemeClr>
            </a:glow>
          </a:effectLst>
        </p:spPr>
        <p:txBody>
          <a:bodyPr>
            <a:spAutoFit/>
          </a:bodyPr>
          <a:lstStyle/>
          <a:p>
            <a:pPr fontAlgn="auto">
              <a:spcBef>
                <a:spcPts val="0"/>
              </a:spcBef>
              <a:spcAft>
                <a:spcPts val="0"/>
              </a:spcAft>
              <a:defRPr/>
            </a:pPr>
            <a:r>
              <a:rPr lang="en-US" sz="3200" b="1" dirty="0" err="1">
                <a:ln>
                  <a:solidFill>
                    <a:sysClr val="windowText" lastClr="000000"/>
                  </a:solidFill>
                </a:ln>
                <a:solidFill>
                  <a:srgbClr val="FFFF00"/>
                </a:solidFill>
                <a:effectLst>
                  <a:glow rad="139700">
                    <a:schemeClr val="tx1"/>
                  </a:glow>
                  <a:outerShdw blurRad="38100" dist="38100" dir="2700000" algn="tl">
                    <a:srgbClr val="000000">
                      <a:alpha val="43137"/>
                    </a:srgbClr>
                  </a:outerShdw>
                </a:effectLst>
                <a:latin typeface="Berlin Sans FB" pitchFamily="34" charset="0"/>
                <a:cs typeface="Arial" pitchFamily="34" charset="0"/>
              </a:rPr>
              <a:t>Wahai</a:t>
            </a:r>
            <a:r>
              <a:rPr lang="en-US" sz="3200" b="1" dirty="0">
                <a:ln>
                  <a:solidFill>
                    <a:sysClr val="windowText" lastClr="000000"/>
                  </a:solidFill>
                </a:ln>
                <a:solidFill>
                  <a:srgbClr val="FFFF00"/>
                </a:solidFill>
                <a:effectLst>
                  <a:glow rad="139700">
                    <a:schemeClr val="tx1"/>
                  </a:glow>
                  <a:outerShdw blurRad="38100" dist="38100" dir="2700000" algn="tl">
                    <a:srgbClr val="000000">
                      <a:alpha val="43137"/>
                    </a:srgbClr>
                  </a:outerShdw>
                </a:effectLst>
                <a:latin typeface="Berlin Sans FB" pitchFamily="34" charset="0"/>
                <a:cs typeface="Arial" pitchFamily="34" charset="0"/>
              </a:rPr>
              <a:t> ! </a:t>
            </a:r>
            <a:r>
              <a:rPr lang="en-US" sz="3200" b="1" dirty="0" err="1">
                <a:ln>
                  <a:solidFill>
                    <a:sysClr val="windowText" lastClr="000000"/>
                  </a:solidFill>
                </a:ln>
                <a:solidFill>
                  <a:srgbClr val="FFFF00"/>
                </a:solidFill>
                <a:effectLst>
                  <a:glow rad="139700">
                    <a:schemeClr val="tx1"/>
                  </a:glow>
                  <a:outerShdw blurRad="38100" dist="38100" dir="2700000" algn="tl">
                    <a:srgbClr val="000000">
                      <a:alpha val="43137"/>
                    </a:srgbClr>
                  </a:outerShdw>
                </a:effectLst>
                <a:latin typeface="Berlin Sans FB" pitchFamily="34" charset="0"/>
                <a:cs typeface="Arial" pitchFamily="34" charset="0"/>
              </a:rPr>
              <a:t>Hamba-Hamba</a:t>
            </a:r>
            <a:r>
              <a:rPr lang="en-US" sz="3200" b="1" dirty="0">
                <a:ln>
                  <a:solidFill>
                    <a:sysClr val="windowText" lastClr="000000"/>
                  </a:solidFill>
                </a:ln>
                <a:solidFill>
                  <a:srgbClr val="FFFF00"/>
                </a:solidFill>
                <a:effectLst>
                  <a:glow rad="139700">
                    <a:schemeClr val="tx1"/>
                  </a:glow>
                  <a:outerShdw blurRad="38100" dist="38100" dir="2700000" algn="tl">
                    <a:srgbClr val="000000">
                      <a:alpha val="43137"/>
                    </a:srgbClr>
                  </a:outerShdw>
                </a:effectLst>
                <a:latin typeface="Berlin Sans FB" pitchFamily="34" charset="0"/>
                <a:cs typeface="Arial" pitchFamily="34" charset="0"/>
              </a:rPr>
              <a:t> Allah</a:t>
            </a:r>
          </a:p>
        </p:txBody>
      </p:sp>
      <p:sp>
        <p:nvSpPr>
          <p:cNvPr id="7" name="Rectangle 6"/>
          <p:cNvSpPr/>
          <p:nvPr/>
        </p:nvSpPr>
        <p:spPr>
          <a:xfrm>
            <a:off x="1000125" y="1219200"/>
            <a:ext cx="7429500" cy="5016758"/>
          </a:xfrm>
          <a:prstGeom prst="rect">
            <a:avLst/>
          </a:prstGeom>
        </p:spPr>
        <p:txBody>
          <a:bodyPr>
            <a:spAutoFit/>
          </a:bodyPr>
          <a:lstStyle/>
          <a:p>
            <a:pPr algn="ctr" eaLnBrk="0" fontAlgn="auto" hangingPunct="0">
              <a:spcBef>
                <a:spcPts val="0"/>
              </a:spcBef>
              <a:spcAft>
                <a:spcPts val="0"/>
              </a:spcAft>
              <a:defRPr/>
            </a:pPr>
            <a:r>
              <a:rPr lang="en-US" sz="3200" b="1" dirty="0" err="1">
                <a:ln>
                  <a:solidFill>
                    <a:schemeClr val="bg1"/>
                  </a:solidFill>
                </a:ln>
                <a:effectLst>
                  <a:outerShdw blurRad="38100" dist="38100" dir="2700000" algn="tl">
                    <a:srgbClr val="000000"/>
                  </a:outerShdw>
                </a:effectLst>
                <a:latin typeface="Berlin Sans FB" pitchFamily="34" charset="0"/>
              </a:rPr>
              <a:t>Sesungguhnya</a:t>
            </a:r>
            <a:r>
              <a:rPr lang="en-US" sz="3200" b="1" dirty="0">
                <a:ln>
                  <a:solidFill>
                    <a:schemeClr val="bg1"/>
                  </a:solidFill>
                </a:ln>
                <a:effectLst>
                  <a:outerShdw blurRad="38100" dist="38100" dir="2700000" algn="tl">
                    <a:srgbClr val="000000"/>
                  </a:outerShdw>
                </a:effectLst>
                <a:latin typeface="Berlin Sans FB" pitchFamily="34" charset="0"/>
              </a:rPr>
              <a:t> ALLAH  </a:t>
            </a:r>
            <a:r>
              <a:rPr lang="en-US" sz="3200" b="1" dirty="0" err="1">
                <a:ln>
                  <a:solidFill>
                    <a:schemeClr val="bg1"/>
                  </a:solidFill>
                </a:ln>
                <a:effectLst>
                  <a:outerShdw blurRad="38100" dist="38100" dir="2700000" algn="tl">
                    <a:srgbClr val="000000"/>
                  </a:outerShdw>
                </a:effectLst>
                <a:latin typeface="Berlin Sans FB" pitchFamily="34" charset="0"/>
              </a:rPr>
              <a:t>menyuruh</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berlaku</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adil</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dan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berbuat</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kebaikan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serta</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memberi</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bantuan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kepada</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kaum</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kerabat</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dan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melarang</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daripada</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melakukan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perbuatan-perbuatan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keji</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dan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mungkar</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serta</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kezaliman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Ia</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mengajar</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kamu</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dengan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suruhan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dan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larangannya</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ini</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supaya</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kamu</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mengambil</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peringatan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mematuhinya</a:t>
            </a:r>
            <a:r>
              <a:rPr lang="en-US" sz="3200" b="1" dirty="0">
                <a:ln>
                  <a:solidFill>
                    <a:schemeClr val="bg1"/>
                  </a:solidFill>
                </a:ln>
                <a:effectLst>
                  <a:outerShdw blurRad="38100" dist="38100" dir="2700000" algn="tl">
                    <a:srgbClr val="000000"/>
                  </a:outerShdw>
                </a:effectLst>
                <a:latin typeface="Berlin Sans FB" pitchFamily="34" charset="0"/>
              </a:rPr>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3813" y="-23813"/>
            <a:ext cx="9191626" cy="6905626"/>
          </a:xfrm>
          <a:prstGeom prst="rect">
            <a:avLst/>
          </a:prstGeom>
          <a:noFill/>
          <a:ln w="9525">
            <a:noFill/>
            <a:miter lim="800000"/>
            <a:headEnd/>
            <a:tailEnd/>
          </a:ln>
        </p:spPr>
      </p:pic>
      <p:sp>
        <p:nvSpPr>
          <p:cNvPr id="3" name="Rectangle 2"/>
          <p:cNvSpPr>
            <a:spLocks noChangeArrowheads="1"/>
          </p:cNvSpPr>
          <p:nvPr/>
        </p:nvSpPr>
        <p:spPr bwMode="auto">
          <a:xfrm>
            <a:off x="1000126" y="304800"/>
            <a:ext cx="7534274" cy="6138862"/>
          </a:xfrm>
          <a:prstGeom prst="rect">
            <a:avLst/>
          </a:prstGeom>
          <a:noFill/>
          <a:ln w="76200" cmpd="tri">
            <a:noFill/>
            <a:miter lim="800000"/>
            <a:headEnd/>
            <a:tailEnd/>
          </a:ln>
        </p:spPr>
        <p:txBody>
          <a:bodyPr/>
          <a:lstStyle/>
          <a:p>
            <a:pPr marL="419100" indent="-382588" algn="ctr" eaLnBrk="0" fontAlgn="auto" hangingPunct="0">
              <a:lnSpc>
                <a:spcPct val="90000"/>
              </a:lnSpc>
              <a:spcBef>
                <a:spcPts val="0"/>
              </a:spcBef>
              <a:spcAft>
                <a:spcPts val="0"/>
              </a:spcAft>
              <a:defRPr/>
            </a:pPr>
            <a:r>
              <a:rPr lang="en-US" sz="3000" b="1" i="1" dirty="0">
                <a:ln>
                  <a:solidFill>
                    <a:schemeClr val="bg1"/>
                  </a:solidFill>
                </a:ln>
                <a:effectLst>
                  <a:outerShdw blurRad="38100" dist="38100" dir="2700000" algn="tl">
                    <a:srgbClr val="000000"/>
                  </a:outerShdw>
                </a:effectLst>
                <a:latin typeface="Berlin Sans FB" pitchFamily="34" charset="0"/>
                <a:cs typeface="+mn-cs"/>
              </a:rPr>
              <a:t>	</a:t>
            </a:r>
          </a:p>
          <a:p>
            <a:pPr marL="419100" indent="-382588" algn="ctr" eaLnBrk="0" fontAlgn="auto" hangingPunct="0">
              <a:lnSpc>
                <a:spcPct val="90000"/>
              </a:lnSpc>
              <a:spcBef>
                <a:spcPts val="0"/>
              </a:spcBef>
              <a:spcAft>
                <a:spcPts val="0"/>
              </a:spcAft>
              <a:defRPr/>
            </a:pPr>
            <a:r>
              <a:rPr lang="en-US" sz="3000" b="1" dirty="0" err="1">
                <a:ln>
                  <a:solidFill>
                    <a:schemeClr val="bg1"/>
                  </a:solidFill>
                </a:ln>
                <a:effectLst>
                  <a:outerShdw blurRad="38100" dist="38100" dir="2700000" algn="tl">
                    <a:srgbClr val="000000"/>
                  </a:outerShdw>
                </a:effectLst>
                <a:latin typeface="Berlin Sans FB" pitchFamily="34" charset="0"/>
                <a:cs typeface="+mn-cs"/>
              </a:rPr>
              <a:t>Maka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Ingatlah</a:t>
            </a:r>
            <a:r>
              <a:rPr lang="en-US" sz="3000" b="1" dirty="0">
                <a:ln>
                  <a:solidFill>
                    <a:schemeClr val="bg1"/>
                  </a:solidFill>
                </a:ln>
                <a:effectLst>
                  <a:outerShdw blurRad="38100" dist="38100" dir="2700000" algn="tl">
                    <a:srgbClr val="000000"/>
                  </a:outerShdw>
                </a:effectLst>
                <a:latin typeface="Berlin Sans FB" pitchFamily="34" charset="0"/>
                <a:cs typeface="+mn-cs"/>
              </a:rPr>
              <a:t> Allah Yang </a:t>
            </a:r>
            <a:r>
              <a:rPr lang="en-US" sz="3000" b="1" dirty="0" err="1">
                <a:ln>
                  <a:solidFill>
                    <a:schemeClr val="bg1"/>
                  </a:solidFill>
                </a:ln>
                <a:effectLst>
                  <a:outerShdw blurRad="38100" dist="38100" dir="2700000" algn="tl">
                    <a:srgbClr val="000000"/>
                  </a:outerShdw>
                </a:effectLst>
                <a:latin typeface="Berlin Sans FB" pitchFamily="34" charset="0"/>
                <a:cs typeface="+mn-cs"/>
              </a:rPr>
              <a:t>Maha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Agung</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Nescaya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Dia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Akan</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Mengingatimu</a:t>
            </a:r>
            <a:r>
              <a:rPr lang="en-US" sz="3000" b="1" dirty="0">
                <a:ln>
                  <a:solidFill>
                    <a:schemeClr val="bg1"/>
                  </a:solidFill>
                </a:ln>
                <a:effectLst>
                  <a:outerShdw blurRad="38100" dist="38100" dir="2700000" algn="tl">
                    <a:srgbClr val="000000"/>
                  </a:outerShdw>
                </a:effectLst>
                <a:latin typeface="Berlin Sans FB" pitchFamily="34" charset="0"/>
                <a:cs typeface="+mn-cs"/>
              </a:rPr>
              <a:t> Dan </a:t>
            </a:r>
            <a:r>
              <a:rPr lang="en-US" sz="3000" b="1" dirty="0" err="1">
                <a:ln>
                  <a:solidFill>
                    <a:schemeClr val="bg1"/>
                  </a:solidFill>
                </a:ln>
                <a:effectLst>
                  <a:outerShdw blurRad="38100" dist="38100" dir="2700000" algn="tl">
                    <a:srgbClr val="000000"/>
                  </a:outerShdw>
                </a:effectLst>
                <a:latin typeface="Berlin Sans FB" pitchFamily="34" charset="0"/>
                <a:cs typeface="+mn-cs"/>
              </a:rPr>
              <a:t>Bersyukurlah</a:t>
            </a:r>
            <a:r>
              <a:rPr lang="en-US" sz="3000" b="1" dirty="0">
                <a:ln>
                  <a:solidFill>
                    <a:schemeClr val="bg1"/>
                  </a:solidFill>
                </a:ln>
                <a:effectLst>
                  <a:outerShdw blurRad="38100" dist="38100" dir="2700000" algn="tl">
                    <a:srgbClr val="000000"/>
                  </a:outerShdw>
                </a:effectLst>
                <a:latin typeface="Berlin Sans FB" pitchFamily="34" charset="0"/>
                <a:cs typeface="+mn-cs"/>
              </a:rPr>
              <a:t> Di </a:t>
            </a:r>
            <a:r>
              <a:rPr lang="en-US" sz="3000" b="1" dirty="0" err="1">
                <a:ln>
                  <a:solidFill>
                    <a:schemeClr val="bg1"/>
                  </a:solidFill>
                </a:ln>
                <a:effectLst>
                  <a:outerShdw blurRad="38100" dist="38100" dir="2700000" algn="tl">
                    <a:srgbClr val="000000"/>
                  </a:outerShdw>
                </a:effectLst>
                <a:latin typeface="Berlin Sans FB" pitchFamily="34" charset="0"/>
                <a:cs typeface="+mn-cs"/>
              </a:rPr>
              <a:t>Atas</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Nikmat-nikmatnya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Nescaya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Dia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Akan</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Menambahkan</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Lagi</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Nikmat</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Itu</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Kepadamu</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dan</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Pohonlah</a:t>
            </a:r>
            <a:r>
              <a:rPr lang="en-US" sz="3000" b="1" dirty="0">
                <a:ln>
                  <a:solidFill>
                    <a:schemeClr val="bg1"/>
                  </a:solidFill>
                </a:ln>
                <a:effectLst>
                  <a:outerShdw blurRad="38100" dist="38100" dir="2700000" algn="tl">
                    <a:srgbClr val="000000"/>
                  </a:outerShdw>
                </a:effectLst>
                <a:latin typeface="Berlin Sans FB" pitchFamily="34" charset="0"/>
                <a:cs typeface="+mn-cs"/>
              </a:rPr>
              <a:t> Dari </a:t>
            </a:r>
            <a:r>
              <a:rPr lang="en-US" sz="3000" b="1" dirty="0" err="1">
                <a:ln>
                  <a:solidFill>
                    <a:schemeClr val="bg1"/>
                  </a:solidFill>
                </a:ln>
                <a:effectLst>
                  <a:outerShdw blurRad="38100" dist="38100" dir="2700000" algn="tl">
                    <a:srgbClr val="000000"/>
                  </a:outerShdw>
                </a:effectLst>
                <a:latin typeface="Berlin Sans FB" pitchFamily="34" charset="0"/>
                <a:cs typeface="+mn-cs"/>
              </a:rPr>
              <a:t>Kelebihannya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Nescaya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Akan</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Diberikannya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Kepadamu</a:t>
            </a:r>
            <a:r>
              <a:rPr lang="en-US" sz="3000" b="1" dirty="0">
                <a:ln>
                  <a:solidFill>
                    <a:schemeClr val="bg1"/>
                  </a:solidFill>
                </a:ln>
                <a:effectLst>
                  <a:outerShdw blurRad="38100" dist="38100" dir="2700000" algn="tl">
                    <a:srgbClr val="000000"/>
                  </a:outerShdw>
                </a:effectLst>
                <a:latin typeface="Berlin Sans FB" pitchFamily="34" charset="0"/>
                <a:cs typeface="+mn-cs"/>
              </a:rPr>
              <a:t>. Dan </a:t>
            </a:r>
            <a:r>
              <a:rPr lang="en-US" sz="3000" b="1" dirty="0" err="1">
                <a:ln>
                  <a:solidFill>
                    <a:schemeClr val="bg1"/>
                  </a:solidFill>
                </a:ln>
                <a:effectLst>
                  <a:outerShdw blurRad="38100" dist="38100" dir="2700000" algn="tl">
                    <a:srgbClr val="000000"/>
                  </a:outerShdw>
                </a:effectLst>
                <a:latin typeface="Berlin Sans FB" pitchFamily="34" charset="0"/>
                <a:cs typeface="+mn-cs"/>
              </a:rPr>
              <a:t>Sesungguhnya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Mengingati</a:t>
            </a:r>
            <a:r>
              <a:rPr lang="en-US" sz="3000" b="1" dirty="0">
                <a:ln>
                  <a:solidFill>
                    <a:schemeClr val="bg1"/>
                  </a:solidFill>
                </a:ln>
                <a:effectLst>
                  <a:outerShdw blurRad="38100" dist="38100" dir="2700000" algn="tl">
                    <a:srgbClr val="000000"/>
                  </a:outerShdw>
                </a:effectLst>
                <a:latin typeface="Berlin Sans FB" pitchFamily="34" charset="0"/>
                <a:cs typeface="+mn-cs"/>
              </a:rPr>
              <a:t> Allah </a:t>
            </a:r>
            <a:r>
              <a:rPr lang="en-US" sz="3000" b="1" dirty="0" err="1">
                <a:ln>
                  <a:solidFill>
                    <a:schemeClr val="bg1"/>
                  </a:solidFill>
                </a:ln>
                <a:effectLst>
                  <a:outerShdw blurRad="38100" dist="38100" dir="2700000" algn="tl">
                    <a:srgbClr val="000000"/>
                  </a:outerShdw>
                </a:effectLst>
                <a:latin typeface="Berlin Sans FB" pitchFamily="34" charset="0"/>
                <a:cs typeface="+mn-cs"/>
              </a:rPr>
              <a:t>Itu</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Lebih</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Besar</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Faedah</a:t>
            </a:r>
            <a:r>
              <a:rPr lang="en-US" sz="3000" b="1" dirty="0">
                <a:ln>
                  <a:solidFill>
                    <a:schemeClr val="bg1"/>
                  </a:solidFill>
                </a:ln>
                <a:effectLst>
                  <a:outerShdw blurRad="38100" dist="38100" dir="2700000" algn="tl">
                    <a:srgbClr val="000000"/>
                  </a:outerShdw>
                </a:effectLst>
                <a:latin typeface="Berlin Sans FB" pitchFamily="34" charset="0"/>
                <a:cs typeface="+mn-cs"/>
              </a:rPr>
              <a:t> Dan </a:t>
            </a:r>
            <a:r>
              <a:rPr lang="en-US" sz="3000" b="1" dirty="0" err="1">
                <a:ln>
                  <a:solidFill>
                    <a:schemeClr val="bg1"/>
                  </a:solidFill>
                </a:ln>
                <a:effectLst>
                  <a:outerShdw blurRad="38100" dist="38100" dir="2700000" algn="tl">
                    <a:srgbClr val="000000"/>
                  </a:outerShdw>
                </a:effectLst>
                <a:latin typeface="Berlin Sans FB" pitchFamily="34" charset="0"/>
                <a:cs typeface="+mn-cs"/>
              </a:rPr>
              <a:t>Kesannya</a:t>
            </a:r>
            <a:r>
              <a:rPr lang="en-US" sz="3000" b="1" dirty="0">
                <a:ln>
                  <a:solidFill>
                    <a:schemeClr val="bg1"/>
                  </a:solidFill>
                </a:ln>
                <a:effectLst>
                  <a:outerShdw blurRad="38100" dist="38100" dir="2700000" algn="tl">
                    <a:srgbClr val="000000"/>
                  </a:outerShdw>
                </a:effectLst>
                <a:latin typeface="Berlin Sans FB" pitchFamily="34" charset="0"/>
                <a:cs typeface="+mn-cs"/>
              </a:rPr>
              <a:t>) Dan (</a:t>
            </a:r>
            <a:r>
              <a:rPr lang="en-US" sz="3000" b="1" dirty="0" err="1">
                <a:ln>
                  <a:solidFill>
                    <a:schemeClr val="bg1"/>
                  </a:solidFill>
                </a:ln>
                <a:effectLst>
                  <a:outerShdw blurRad="38100" dist="38100" dir="2700000" algn="tl">
                    <a:srgbClr val="000000"/>
                  </a:outerShdw>
                </a:effectLst>
                <a:latin typeface="Berlin Sans FB" pitchFamily="34" charset="0"/>
                <a:cs typeface="+mn-cs"/>
              </a:rPr>
              <a:t>Ingatlah</a:t>
            </a:r>
            <a:r>
              <a:rPr lang="en-US" sz="3000" b="1" dirty="0">
                <a:ln>
                  <a:solidFill>
                    <a:schemeClr val="bg1"/>
                  </a:solidFill>
                </a:ln>
                <a:effectLst>
                  <a:outerShdw blurRad="38100" dist="38100" dir="2700000" algn="tl">
                    <a:srgbClr val="000000"/>
                  </a:outerShdw>
                </a:effectLst>
                <a:latin typeface="Berlin Sans FB" pitchFamily="34" charset="0"/>
                <a:cs typeface="+mn-cs"/>
              </a:rPr>
              <a:t>) Allah </a:t>
            </a:r>
            <a:r>
              <a:rPr lang="en-US" sz="3000" b="1" dirty="0" err="1">
                <a:ln>
                  <a:solidFill>
                    <a:schemeClr val="bg1"/>
                  </a:solidFill>
                </a:ln>
                <a:effectLst>
                  <a:outerShdw blurRad="38100" dist="38100" dir="2700000" algn="tl">
                    <a:srgbClr val="000000"/>
                  </a:outerShdw>
                </a:effectLst>
                <a:latin typeface="Berlin Sans FB" pitchFamily="34" charset="0"/>
                <a:cs typeface="+mn-cs"/>
              </a:rPr>
              <a:t>Mengetahui</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Apa</a:t>
            </a:r>
            <a:r>
              <a:rPr lang="en-US" sz="3000" b="1" dirty="0">
                <a:ln>
                  <a:solidFill>
                    <a:schemeClr val="bg1"/>
                  </a:solidFill>
                </a:ln>
                <a:effectLst>
                  <a:outerShdw blurRad="38100" dist="38100" dir="2700000" algn="tl">
                    <a:srgbClr val="000000"/>
                  </a:outerShdw>
                </a:effectLst>
                <a:latin typeface="Berlin Sans FB" pitchFamily="34" charset="0"/>
                <a:cs typeface="+mn-cs"/>
              </a:rPr>
              <a:t>  Yang </a:t>
            </a:r>
            <a:r>
              <a:rPr lang="en-US" sz="3000" b="1" dirty="0" err="1">
                <a:ln>
                  <a:solidFill>
                    <a:schemeClr val="bg1"/>
                  </a:solidFill>
                </a:ln>
                <a:effectLst>
                  <a:outerShdw blurRad="38100" dist="38100" dir="2700000" algn="tl">
                    <a:srgbClr val="000000"/>
                  </a:outerShdw>
                </a:effectLst>
                <a:latin typeface="Berlin Sans FB" pitchFamily="34" charset="0"/>
                <a:cs typeface="+mn-cs"/>
              </a:rPr>
              <a:t>Kamu</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Kerjakan</a:t>
            </a:r>
            <a:r>
              <a:rPr lang="en-US" sz="3000" b="1" dirty="0">
                <a:ln>
                  <a:solidFill>
                    <a:schemeClr val="bg1"/>
                  </a:solidFill>
                </a:ln>
                <a:effectLst>
                  <a:outerShdw blurRad="38100" dist="38100" dir="2700000" algn="tl">
                    <a:srgbClr val="000000"/>
                  </a:outerShdw>
                </a:effectLst>
                <a:latin typeface="Berlin Sans FB" pitchFamily="34" charset="0"/>
                <a:cs typeface="+mn-cs"/>
              </a:rPr>
              <a:t>. </a:t>
            </a:r>
          </a:p>
          <a:p>
            <a:pPr marL="419100" indent="-382588" algn="ctr" eaLnBrk="0" fontAlgn="auto" hangingPunct="0">
              <a:lnSpc>
                <a:spcPct val="90000"/>
              </a:lnSpc>
              <a:spcBef>
                <a:spcPct val="20000"/>
              </a:spcBef>
              <a:spcAft>
                <a:spcPts val="0"/>
              </a:spcAft>
              <a:defRPr/>
            </a:pPr>
            <a:endParaRPr lang="en-US" sz="3000" b="1" dirty="0">
              <a:ln>
                <a:solidFill>
                  <a:schemeClr val="bg1"/>
                </a:solidFill>
              </a:ln>
              <a:effectLst>
                <a:outerShdw blurRad="38100" dist="38100" dir="2700000" algn="tl">
                  <a:srgbClr val="000000"/>
                </a:outerShdw>
              </a:effectLst>
              <a:latin typeface="Berlin Sans FB" pitchFamily="34" charset="0"/>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jaim.melaka.gov.my/bm/archive/solat2.jpg"/>
          <p:cNvPicPr>
            <a:picLocks noChangeAspect="1" noChangeArrowheads="1"/>
          </p:cNvPicPr>
          <p:nvPr/>
        </p:nvPicPr>
        <p:blipFill>
          <a:blip r:embed="rId2"/>
          <a:srcRect/>
          <a:stretch>
            <a:fillRect/>
          </a:stretch>
        </p:blipFill>
        <p:spPr bwMode="auto">
          <a:xfrm>
            <a:off x="1" y="0"/>
            <a:ext cx="9144000" cy="6857999"/>
          </a:xfrm>
          <a:prstGeom prst="rect">
            <a:avLst/>
          </a:prstGeom>
          <a:noFill/>
        </p:spPr>
      </p:pic>
      <p:sp>
        <p:nvSpPr>
          <p:cNvPr id="10" name="Rectangle 3"/>
          <p:cNvSpPr>
            <a:spLocks noGrp="1" noChangeArrowheads="1"/>
          </p:cNvSpPr>
          <p:nvPr>
            <p:ph idx="1"/>
          </p:nvPr>
        </p:nvSpPr>
        <p:spPr>
          <a:xfrm>
            <a:off x="-76200" y="4302125"/>
            <a:ext cx="8715372" cy="2174875"/>
          </a:xfrm>
          <a:effectLst>
            <a:outerShdw dist="35921" dir="2700000" algn="ctr" rotWithShape="0">
              <a:srgbClr val="808080">
                <a:alpha val="50000"/>
              </a:srgbClr>
            </a:outerShdw>
          </a:effectLst>
        </p:spPr>
        <p:txBody>
          <a:bodyPr>
            <a:normAutofit/>
          </a:bodyPr>
          <a:lstStyle/>
          <a:p>
            <a:pPr marL="419100" indent="-382588" algn="ctr">
              <a:buFontTx/>
              <a:buNone/>
            </a:pPr>
            <a:r>
              <a:rPr lang="en-US" sz="4000" b="1" dirty="0" smtClean="0">
                <a:solidFill>
                  <a:srgbClr val="FFC000"/>
                </a:solidFill>
                <a:effectLst>
                  <a:glow rad="101600">
                    <a:schemeClr val="tx1">
                      <a:alpha val="60000"/>
                    </a:schemeClr>
                  </a:glow>
                </a:effectLst>
              </a:rPr>
              <a:t>“</a:t>
            </a:r>
            <a:r>
              <a:rPr lang="en-US" sz="4000" b="1" dirty="0" err="1" smtClean="0">
                <a:solidFill>
                  <a:srgbClr val="FFC000"/>
                </a:solidFill>
                <a:effectLst>
                  <a:glow rad="101600">
                    <a:schemeClr val="tx1">
                      <a:alpha val="60000"/>
                    </a:schemeClr>
                  </a:glow>
                </a:effectLst>
              </a:rPr>
              <a:t>Lurus</a:t>
            </a:r>
            <a:r>
              <a:rPr lang="en-US" sz="4000" b="1" dirty="0" smtClean="0">
                <a:solidFill>
                  <a:srgbClr val="FFC000"/>
                </a:solidFill>
                <a:effectLst>
                  <a:glow rad="101600">
                    <a:schemeClr val="tx1">
                      <a:alpha val="60000"/>
                    </a:schemeClr>
                  </a:glow>
                </a:effectLst>
              </a:rPr>
              <a:t> </a:t>
            </a:r>
            <a:r>
              <a:rPr lang="en-US" sz="4000" b="1" dirty="0" err="1" smtClean="0">
                <a:solidFill>
                  <a:srgbClr val="FFC000"/>
                </a:solidFill>
                <a:effectLst>
                  <a:glow rad="101600">
                    <a:schemeClr val="tx1">
                      <a:alpha val="60000"/>
                    </a:schemeClr>
                  </a:glow>
                </a:effectLst>
              </a:rPr>
              <a:t>dan</a:t>
            </a:r>
            <a:r>
              <a:rPr lang="en-US" sz="4000" b="1" dirty="0" smtClean="0">
                <a:solidFill>
                  <a:srgbClr val="FFC000"/>
                </a:solidFill>
                <a:effectLst>
                  <a:glow rad="101600">
                    <a:schemeClr val="tx1">
                      <a:alpha val="60000"/>
                    </a:schemeClr>
                  </a:glow>
                </a:effectLst>
              </a:rPr>
              <a:t> </a:t>
            </a:r>
            <a:r>
              <a:rPr lang="en-US" sz="4000" b="1" dirty="0" err="1" smtClean="0">
                <a:solidFill>
                  <a:srgbClr val="FFC000"/>
                </a:solidFill>
                <a:effectLst>
                  <a:glow rad="101600">
                    <a:schemeClr val="tx1">
                      <a:alpha val="60000"/>
                    </a:schemeClr>
                  </a:glow>
                </a:effectLst>
              </a:rPr>
              <a:t>rapatkan</a:t>
            </a:r>
            <a:r>
              <a:rPr lang="en-US" sz="4000" b="1" dirty="0" smtClean="0">
                <a:solidFill>
                  <a:srgbClr val="FFC000"/>
                </a:solidFill>
                <a:effectLst>
                  <a:glow rad="101600">
                    <a:schemeClr val="tx1">
                      <a:alpha val="60000"/>
                    </a:schemeClr>
                  </a:glow>
                </a:effectLst>
              </a:rPr>
              <a:t> </a:t>
            </a:r>
            <a:r>
              <a:rPr lang="en-US" sz="4000" b="1" dirty="0" err="1" smtClean="0">
                <a:solidFill>
                  <a:srgbClr val="FFC000"/>
                </a:solidFill>
                <a:effectLst>
                  <a:glow rad="101600">
                    <a:schemeClr val="tx1">
                      <a:alpha val="60000"/>
                    </a:schemeClr>
                  </a:glow>
                </a:effectLst>
              </a:rPr>
              <a:t>saf</a:t>
            </a:r>
            <a:r>
              <a:rPr lang="en-US" sz="4000" b="1" dirty="0" smtClean="0">
                <a:solidFill>
                  <a:srgbClr val="FFC000"/>
                </a:solidFill>
                <a:effectLst>
                  <a:glow rad="101600">
                    <a:schemeClr val="tx1">
                      <a:alpha val="60000"/>
                    </a:schemeClr>
                  </a:glow>
                </a:effectLst>
              </a:rPr>
              <a:t> </a:t>
            </a:r>
            <a:r>
              <a:rPr lang="en-US" sz="4000" b="1" dirty="0" err="1" smtClean="0">
                <a:solidFill>
                  <a:srgbClr val="FFC000"/>
                </a:solidFill>
                <a:effectLst>
                  <a:glow rad="101600">
                    <a:schemeClr val="tx1">
                      <a:alpha val="60000"/>
                    </a:schemeClr>
                  </a:glow>
                </a:effectLst>
              </a:rPr>
              <a:t>anda</a:t>
            </a:r>
            <a:r>
              <a:rPr lang="en-US" sz="4000" b="1" dirty="0" smtClean="0">
                <a:solidFill>
                  <a:srgbClr val="FFC000"/>
                </a:solidFill>
                <a:effectLst>
                  <a:glow rad="101600">
                    <a:schemeClr val="tx1">
                      <a:alpha val="60000"/>
                    </a:schemeClr>
                  </a:glow>
                </a:effectLst>
              </a:rPr>
              <a:t> </a:t>
            </a:r>
            <a:r>
              <a:rPr lang="en-US" sz="4000" b="1" dirty="0" err="1" smtClean="0">
                <a:solidFill>
                  <a:srgbClr val="FFC000"/>
                </a:solidFill>
                <a:effectLst>
                  <a:glow rad="101600">
                    <a:schemeClr val="tx1">
                      <a:alpha val="60000"/>
                    </a:schemeClr>
                  </a:glow>
                </a:effectLst>
              </a:rPr>
              <a:t>kerana</a:t>
            </a:r>
            <a:r>
              <a:rPr lang="en-US" sz="4000" b="1" dirty="0" smtClean="0">
                <a:solidFill>
                  <a:srgbClr val="FFC000"/>
                </a:solidFill>
                <a:effectLst>
                  <a:glow rad="101600">
                    <a:schemeClr val="tx1">
                      <a:alpha val="60000"/>
                    </a:schemeClr>
                  </a:glow>
                </a:effectLst>
              </a:rPr>
              <a:t> </a:t>
            </a:r>
            <a:r>
              <a:rPr lang="en-US" sz="4000" b="1" dirty="0" err="1" smtClean="0">
                <a:solidFill>
                  <a:srgbClr val="FFC000"/>
                </a:solidFill>
                <a:effectLst>
                  <a:glow rad="101600">
                    <a:schemeClr val="tx1">
                      <a:alpha val="60000"/>
                    </a:schemeClr>
                  </a:glow>
                </a:effectLst>
              </a:rPr>
              <a:t>saf</a:t>
            </a:r>
            <a:r>
              <a:rPr lang="en-US" sz="4000" b="1" dirty="0" smtClean="0">
                <a:solidFill>
                  <a:srgbClr val="FFC000"/>
                </a:solidFill>
                <a:effectLst>
                  <a:glow rad="101600">
                    <a:schemeClr val="tx1">
                      <a:alpha val="60000"/>
                    </a:schemeClr>
                  </a:glow>
                </a:effectLst>
              </a:rPr>
              <a:t>  yang </a:t>
            </a:r>
            <a:r>
              <a:rPr lang="en-US" sz="4000" b="1" dirty="0" err="1" smtClean="0">
                <a:solidFill>
                  <a:srgbClr val="FFC000"/>
                </a:solidFill>
                <a:effectLst>
                  <a:glow rad="101600">
                    <a:schemeClr val="tx1">
                      <a:alpha val="60000"/>
                    </a:schemeClr>
                  </a:glow>
                </a:effectLst>
              </a:rPr>
              <a:t>betul</a:t>
            </a:r>
            <a:r>
              <a:rPr lang="en-US" sz="4000" b="1" dirty="0" smtClean="0">
                <a:solidFill>
                  <a:srgbClr val="FFC000"/>
                </a:solidFill>
                <a:effectLst>
                  <a:glow rad="101600">
                    <a:schemeClr val="tx1">
                      <a:alpha val="60000"/>
                    </a:schemeClr>
                  </a:glow>
                </a:effectLst>
              </a:rPr>
              <a:t>  </a:t>
            </a:r>
            <a:r>
              <a:rPr lang="en-US" sz="4000" b="1" dirty="0" err="1" smtClean="0">
                <a:solidFill>
                  <a:srgbClr val="FFC000"/>
                </a:solidFill>
                <a:effectLst>
                  <a:glow rad="101600">
                    <a:schemeClr val="tx1">
                      <a:alpha val="60000"/>
                    </a:schemeClr>
                  </a:glow>
                </a:effectLst>
              </a:rPr>
              <a:t>termasuk</a:t>
            </a:r>
            <a:r>
              <a:rPr lang="en-US" sz="4000" b="1" dirty="0" smtClean="0">
                <a:solidFill>
                  <a:srgbClr val="FFC000"/>
                </a:solidFill>
                <a:effectLst>
                  <a:glow rad="101600">
                    <a:schemeClr val="tx1">
                      <a:alpha val="60000"/>
                    </a:schemeClr>
                  </a:glow>
                </a:effectLst>
              </a:rPr>
              <a:t> </a:t>
            </a:r>
            <a:r>
              <a:rPr lang="en-US" sz="4000" b="1" dirty="0" err="1" smtClean="0">
                <a:solidFill>
                  <a:srgbClr val="FFC000"/>
                </a:solidFill>
                <a:effectLst>
                  <a:glow rad="101600">
                    <a:schemeClr val="tx1">
                      <a:alpha val="60000"/>
                    </a:schemeClr>
                  </a:glow>
                </a:effectLst>
              </a:rPr>
              <a:t>dalam</a:t>
            </a:r>
            <a:r>
              <a:rPr lang="en-US" sz="4000" b="1" dirty="0" smtClean="0">
                <a:solidFill>
                  <a:srgbClr val="FFC000"/>
                </a:solidFill>
                <a:effectLst>
                  <a:glow rad="101600">
                    <a:schemeClr val="tx1">
                      <a:alpha val="60000"/>
                    </a:schemeClr>
                  </a:glow>
                </a:effectLst>
              </a:rPr>
              <a:t>  </a:t>
            </a:r>
            <a:r>
              <a:rPr lang="en-US" sz="4000" b="1" dirty="0" err="1" smtClean="0">
                <a:solidFill>
                  <a:srgbClr val="FFC000"/>
                </a:solidFill>
                <a:effectLst>
                  <a:glow rad="101600">
                    <a:schemeClr val="tx1">
                      <a:alpha val="60000"/>
                    </a:schemeClr>
                  </a:glow>
                </a:effectLst>
              </a:rPr>
              <a:t>kesempurnaan</a:t>
            </a:r>
            <a:r>
              <a:rPr lang="en-US" sz="4000" b="1" dirty="0" smtClean="0">
                <a:solidFill>
                  <a:srgbClr val="FFC000"/>
                </a:solidFill>
                <a:effectLst>
                  <a:glow rad="101600">
                    <a:schemeClr val="tx1">
                      <a:alpha val="60000"/>
                    </a:schemeClr>
                  </a:glow>
                </a:effectLst>
              </a:rPr>
              <a:t> </a:t>
            </a:r>
            <a:r>
              <a:rPr lang="en-US" sz="4000" b="1" dirty="0" err="1" smtClean="0">
                <a:solidFill>
                  <a:srgbClr val="FFC000"/>
                </a:solidFill>
                <a:effectLst>
                  <a:glow rad="101600">
                    <a:schemeClr val="tx1">
                      <a:alpha val="60000"/>
                    </a:schemeClr>
                  </a:glow>
                </a:effectLst>
              </a:rPr>
              <a:t>solat</a:t>
            </a:r>
            <a:r>
              <a:rPr lang="en-US" sz="4000" b="1" dirty="0" smtClean="0">
                <a:solidFill>
                  <a:srgbClr val="FFC000"/>
                </a:solidFill>
                <a:effectLst>
                  <a:glow rad="101600">
                    <a:schemeClr val="tx1">
                      <a:alpha val="60000"/>
                    </a:schemeClr>
                  </a:glow>
                </a:effectLst>
              </a:rPr>
              <a:t>.”</a:t>
            </a:r>
          </a:p>
        </p:txBody>
      </p:sp>
      <p:sp>
        <p:nvSpPr>
          <p:cNvPr id="9" name="Rectangle 2"/>
          <p:cNvSpPr>
            <a:spLocks noGrp="1" noChangeArrowheads="1"/>
          </p:cNvSpPr>
          <p:nvPr>
            <p:ph type="title"/>
          </p:nvPr>
        </p:nvSpPr>
        <p:spPr>
          <a:xfrm>
            <a:off x="438150" y="1600200"/>
            <a:ext cx="7715250" cy="2271712"/>
          </a:xfrm>
          <a:effectLst>
            <a:outerShdw dist="35921" dir="2700000" algn="ctr" rotWithShape="0">
              <a:srgbClr val="808080"/>
            </a:outerShdw>
          </a:effectLst>
        </p:spPr>
        <p:txBody>
          <a:bodyPr rtlCol="0">
            <a:noAutofit/>
          </a:bodyPr>
          <a:lstStyle/>
          <a:p>
            <a:pPr fontAlgn="auto">
              <a:spcAft>
                <a:spcPts val="0"/>
              </a:spcAft>
              <a:defRPr/>
            </a:pPr>
            <a:r>
              <a:rPr lang="en-US" sz="5400" b="1" dirty="0" smtClean="0">
                <a:solidFill>
                  <a:srgbClr val="FFFF00"/>
                </a:solidFill>
                <a:cs typeface="SKR HEAD2 Outlined" pitchFamily="2" charset="-78"/>
              </a:rPr>
              <a:t>   </a:t>
            </a:r>
            <a:r>
              <a:rPr lang="ar-SA" sz="5400" b="1" dirty="0" smtClean="0">
                <a:solidFill>
                  <a:srgbClr val="FFFF00"/>
                </a:solidFill>
                <a:cs typeface="SKR HEAD2 Outlined" pitchFamily="2" charset="-78"/>
              </a:rPr>
              <a:t>أَقِيْمُوْا ألصَّلآَة.....</a:t>
            </a:r>
            <a:r>
              <a:rPr lang="en-US" sz="5400" b="1" dirty="0" smtClean="0">
                <a:solidFill>
                  <a:srgbClr val="FFFF00"/>
                </a:solidFill>
                <a:cs typeface="SKR HEAD2 Outlined" pitchFamily="2" charset="-78"/>
              </a:rPr>
              <a:t/>
            </a:r>
            <a:br>
              <a:rPr lang="en-US" sz="5400" b="1" dirty="0" smtClean="0">
                <a:solidFill>
                  <a:srgbClr val="FFFF00"/>
                </a:solidFill>
                <a:cs typeface="SKR HEAD2 Outlined" pitchFamily="2" charset="-78"/>
              </a:rPr>
            </a:br>
            <a:r>
              <a:rPr lang="en-US" sz="5400" b="1" dirty="0" smtClean="0">
                <a:solidFill>
                  <a:srgbClr val="FFFF00"/>
                </a:solidFill>
                <a:cs typeface="SKR HEAD2 Outlined" pitchFamily="2" charset="-78"/>
              </a:rPr>
              <a:t> </a:t>
            </a:r>
            <a:r>
              <a:rPr lang="en-US" sz="5400" b="1" dirty="0" err="1" smtClean="0">
                <a:solidFill>
                  <a:srgbClr val="FFFF00"/>
                </a:solidFill>
                <a:cs typeface="SKR HEAD2 Outlined" pitchFamily="2" charset="-78"/>
              </a:rPr>
              <a:t>Dirikanlah</a:t>
            </a:r>
            <a:r>
              <a:rPr lang="en-US" sz="5400" b="1" dirty="0" smtClean="0">
                <a:solidFill>
                  <a:srgbClr val="FFFF00"/>
                </a:solidFill>
                <a:cs typeface="SKR HEAD2 Outlined" pitchFamily="2" charset="-78"/>
              </a:rPr>
              <a:t> </a:t>
            </a:r>
            <a:r>
              <a:rPr lang="en-US" sz="5400" b="1" dirty="0" err="1" smtClean="0">
                <a:solidFill>
                  <a:srgbClr val="FFFF00"/>
                </a:solidFill>
                <a:cs typeface="SKR HEAD2 Outlined" pitchFamily="2" charset="-78"/>
              </a:rPr>
              <a:t>solat</a:t>
            </a:r>
            <a:r>
              <a:rPr lang="en-US" sz="5400" b="1" dirty="0" smtClean="0">
                <a:solidFill>
                  <a:srgbClr val="FFFF00"/>
                </a:solidFill>
                <a:cs typeface="SKR HEAD2 Outlined" pitchFamily="2" charset="-78"/>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lum bright="-20000"/>
          </a:blip>
          <a:srcRect/>
          <a:stretch>
            <a:fillRect/>
          </a:stretch>
        </p:blipFill>
        <p:spPr bwMode="auto">
          <a:xfrm>
            <a:off x="-47625" y="0"/>
            <a:ext cx="9191625" cy="6905625"/>
          </a:xfrm>
          <a:prstGeom prst="rect">
            <a:avLst/>
          </a:prstGeom>
          <a:noFill/>
          <a:ln w="9525">
            <a:noFill/>
            <a:miter lim="800000"/>
            <a:headEnd/>
            <a:tailEnd/>
          </a:ln>
        </p:spPr>
      </p:pic>
      <p:sp>
        <p:nvSpPr>
          <p:cNvPr id="3" name="TextBox 2"/>
          <p:cNvSpPr txBox="1"/>
          <p:nvPr/>
        </p:nvSpPr>
        <p:spPr>
          <a:xfrm>
            <a:off x="1066800" y="296863"/>
            <a:ext cx="7696200" cy="769937"/>
          </a:xfrm>
          <a:prstGeom prst="rect">
            <a:avLst/>
          </a:prstGeom>
          <a:noFill/>
        </p:spPr>
        <p:txBody>
          <a:bodyPr>
            <a:spAutoFit/>
          </a:bodyPr>
          <a:lstStyle/>
          <a:p>
            <a:pPr algn="ctr" fontAlgn="auto">
              <a:spcBef>
                <a:spcPts val="0"/>
              </a:spcBef>
              <a:spcAft>
                <a:spcPts val="0"/>
              </a:spcAft>
              <a:defRPr/>
            </a:pPr>
            <a:r>
              <a:rPr lang="en-US" sz="4400" b="1" dirty="0" err="1">
                <a:solidFill>
                  <a:srgbClr val="002060"/>
                </a:solidFill>
                <a:effectLst>
                  <a:outerShdw blurRad="38100" dist="38100" dir="2700000" algn="tl">
                    <a:srgbClr val="000000">
                      <a:alpha val="43137"/>
                    </a:srgbClr>
                  </a:outerShdw>
                </a:effectLst>
                <a:latin typeface="Lucida Calligraphy" pitchFamily="66" charset="0"/>
                <a:cs typeface="+mn-cs"/>
              </a:rPr>
              <a:t>Seruan</a:t>
            </a:r>
            <a:r>
              <a:rPr lang="en-US" sz="4400" b="1" dirty="0">
                <a:solidFill>
                  <a:srgbClr val="002060"/>
                </a:solidFill>
                <a:effectLst>
                  <a:outerShdw blurRad="38100" dist="38100" dir="2700000" algn="tl">
                    <a:srgbClr val="000000">
                      <a:alpha val="43137"/>
                    </a:srgbClr>
                  </a:outerShdw>
                </a:effectLst>
                <a:latin typeface="Lucida Calligraphy" pitchFamily="66" charset="0"/>
                <a:cs typeface="+mn-cs"/>
              </a:rPr>
              <a:t> </a:t>
            </a:r>
          </a:p>
        </p:txBody>
      </p:sp>
      <p:sp>
        <p:nvSpPr>
          <p:cNvPr id="7172" name="TextBox 3"/>
          <p:cNvSpPr txBox="1">
            <a:spLocks noChangeArrowheads="1"/>
          </p:cNvSpPr>
          <p:nvPr/>
        </p:nvSpPr>
        <p:spPr bwMode="auto">
          <a:xfrm>
            <a:off x="4572000" y="914400"/>
            <a:ext cx="184150" cy="369888"/>
          </a:xfrm>
          <a:prstGeom prst="rect">
            <a:avLst/>
          </a:prstGeom>
          <a:noFill/>
          <a:ln w="9525">
            <a:noFill/>
            <a:miter lim="800000"/>
            <a:headEnd/>
            <a:tailEnd/>
          </a:ln>
        </p:spPr>
        <p:txBody>
          <a:bodyPr wrap="none">
            <a:spAutoFit/>
          </a:bodyPr>
          <a:lstStyle/>
          <a:p>
            <a:endParaRPr lang="ms-MY"/>
          </a:p>
        </p:txBody>
      </p:sp>
      <p:sp>
        <p:nvSpPr>
          <p:cNvPr id="7" name="Rectangle 6"/>
          <p:cNvSpPr/>
          <p:nvPr/>
        </p:nvSpPr>
        <p:spPr>
          <a:xfrm>
            <a:off x="4876800" y="1600200"/>
            <a:ext cx="3581400" cy="1371600"/>
          </a:xfrm>
          <a:prstGeom prst="rect">
            <a:avLst/>
          </a:prstGeom>
          <a:solidFill>
            <a:srgbClr val="002060"/>
          </a:soli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tx1">
                      <a:alpha val="60000"/>
                    </a:schemeClr>
                  </a:glow>
                  <a:outerShdw blurRad="38100" dist="38100" dir="2700000" algn="tl">
                    <a:srgbClr val="000000">
                      <a:alpha val="43137"/>
                    </a:srgbClr>
                  </a:outerShdw>
                </a:effectLst>
              </a:rPr>
              <a:t>Bertaqwa</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kepada</a:t>
            </a:r>
            <a:r>
              <a:rPr lang="en-US" sz="2800" b="1" dirty="0" smtClean="0">
                <a:effectLst>
                  <a:glow rad="101600">
                    <a:schemeClr val="tx1">
                      <a:alpha val="60000"/>
                    </a:schemeClr>
                  </a:glow>
                  <a:outerShdw blurRad="38100" dist="38100" dir="2700000" algn="tl">
                    <a:srgbClr val="000000">
                      <a:alpha val="43137"/>
                    </a:srgbClr>
                  </a:outerShdw>
                </a:effectLst>
              </a:rPr>
              <a:t> Allah </a:t>
            </a:r>
            <a:r>
              <a:rPr lang="en-US" sz="2800" b="1" dirty="0" err="1" smtClean="0">
                <a:effectLst>
                  <a:glow rad="101600">
                    <a:schemeClr val="tx1">
                      <a:alpha val="60000"/>
                    </a:schemeClr>
                  </a:glow>
                  <a:outerShdw blurRad="38100" dist="38100" dir="2700000" algn="tl">
                    <a:srgbClr val="000000">
                      <a:alpha val="43137"/>
                    </a:srgbClr>
                  </a:outerShdw>
                </a:effectLst>
              </a:rPr>
              <a:t>dengan</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sebenar</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taqwa</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8" name="Rectangle 7"/>
          <p:cNvSpPr/>
          <p:nvPr/>
        </p:nvSpPr>
        <p:spPr>
          <a:xfrm>
            <a:off x="4876800" y="3810000"/>
            <a:ext cx="3581400" cy="1371600"/>
          </a:xfrm>
          <a:prstGeom prst="rect">
            <a:avLst/>
          </a:prstGeom>
          <a:solidFill>
            <a:srgbClr val="002060"/>
          </a:soli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Mati</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dalam</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hidayah</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petunjuk</a:t>
            </a:r>
            <a:r>
              <a:rPr lang="en-US" sz="2800" b="1" dirty="0">
                <a:effectLst>
                  <a:glow rad="101600">
                    <a:schemeClr val="tx1">
                      <a:alpha val="60000"/>
                    </a:schemeClr>
                  </a:glow>
                  <a:outerShdw blurRad="38100" dist="38100" dir="2700000" algn="tl">
                    <a:srgbClr val="000000">
                      <a:alpha val="43137"/>
                    </a:srgbClr>
                  </a:outerShdw>
                </a:effectLst>
              </a:rPr>
              <a:t> Allah</a:t>
            </a:r>
          </a:p>
        </p:txBody>
      </p:sp>
      <p:cxnSp>
        <p:nvCxnSpPr>
          <p:cNvPr id="10" name="Straight Arrow Connector 9"/>
          <p:cNvCxnSpPr>
            <a:stCxn id="13" idx="3"/>
            <a:endCxn id="7" idx="1"/>
          </p:cNvCxnSpPr>
          <p:nvPr/>
        </p:nvCxnSpPr>
        <p:spPr>
          <a:xfrm flipV="1">
            <a:off x="3352800" y="2286000"/>
            <a:ext cx="1524000" cy="1104900"/>
          </a:xfrm>
          <a:prstGeom prst="straightConnector1">
            <a:avLst/>
          </a:prstGeom>
          <a:ln w="190500">
            <a:solidFill>
              <a:schemeClr val="bg1"/>
            </a:solidFill>
            <a:headEnd type="diamond"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3" idx="3"/>
            <a:endCxn id="8" idx="1"/>
          </p:cNvCxnSpPr>
          <p:nvPr/>
        </p:nvCxnSpPr>
        <p:spPr>
          <a:xfrm>
            <a:off x="3352800" y="3390900"/>
            <a:ext cx="1524000" cy="1104900"/>
          </a:xfrm>
          <a:prstGeom prst="straightConnector1">
            <a:avLst/>
          </a:prstGeom>
          <a:ln w="190500">
            <a:solidFill>
              <a:schemeClr val="bg1"/>
            </a:solidFill>
            <a:headEnd type="diamond"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143000" y="2514600"/>
            <a:ext cx="2209800" cy="17526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a:effectLst>
                  <a:glow rad="101600">
                    <a:schemeClr val="tx1">
                      <a:alpha val="60000"/>
                    </a:schemeClr>
                  </a:glow>
                  <a:outerShdw blurRad="38100" dist="38100" dir="2700000" algn="tl">
                    <a:srgbClr val="000000">
                      <a:alpha val="43137"/>
                    </a:srgbClr>
                  </a:outerShdw>
                </a:effectLst>
              </a:rPr>
              <a:t>Marilah</a:t>
            </a:r>
            <a:r>
              <a:rPr lang="en-US" sz="3600" b="1" dirty="0">
                <a:effectLst>
                  <a:glow rad="101600">
                    <a:schemeClr val="tx1">
                      <a:alpha val="60000"/>
                    </a:schemeClr>
                  </a:glow>
                  <a:outerShdw blurRad="38100" dist="38100" dir="2700000" algn="tl">
                    <a:srgbClr val="000000">
                      <a:alpha val="43137"/>
                    </a:srgbClr>
                  </a:outerShdw>
                </a:effectLst>
              </a:rPr>
              <a:t> </a:t>
            </a:r>
            <a:r>
              <a:rPr lang="en-US" sz="3600" b="1" dirty="0" err="1">
                <a:effectLst>
                  <a:glow rad="101600">
                    <a:schemeClr val="tx1">
                      <a:alpha val="60000"/>
                    </a:schemeClr>
                  </a:glow>
                  <a:outerShdw blurRad="38100" dist="38100" dir="2700000" algn="tl">
                    <a:srgbClr val="000000">
                      <a:alpha val="43137"/>
                    </a:srgbClr>
                  </a:outerShdw>
                </a:effectLst>
              </a:rPr>
              <a:t>kita</a:t>
            </a:r>
            <a:endParaRPr lang="en-US" sz="3600" b="1" dirty="0">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lum bright="-20000"/>
          </a:blip>
          <a:srcRect/>
          <a:stretch>
            <a:fillRect/>
          </a:stretch>
        </p:blipFill>
        <p:spPr bwMode="auto">
          <a:xfrm>
            <a:off x="-23813" y="-23813"/>
            <a:ext cx="9191626" cy="6905626"/>
          </a:xfrm>
          <a:prstGeom prst="rect">
            <a:avLst/>
          </a:prstGeom>
          <a:noFill/>
          <a:ln w="9525">
            <a:noFill/>
            <a:miter lim="800000"/>
            <a:headEnd/>
            <a:tailEnd/>
          </a:ln>
        </p:spPr>
      </p:pic>
      <p:sp>
        <p:nvSpPr>
          <p:cNvPr id="4" name="TextBox 3"/>
          <p:cNvSpPr txBox="1"/>
          <p:nvPr/>
        </p:nvSpPr>
        <p:spPr>
          <a:xfrm>
            <a:off x="1066800" y="228600"/>
            <a:ext cx="5105400" cy="584200"/>
          </a:xfrm>
          <a:prstGeom prst="rect">
            <a:avLst/>
          </a:prstGeom>
          <a:noFill/>
        </p:spPr>
        <p:txBody>
          <a:bodyPr>
            <a:spAutoFit/>
          </a:bodyPr>
          <a:lstStyle/>
          <a:p>
            <a:pPr fontAlgn="auto">
              <a:spcBef>
                <a:spcPts val="0"/>
              </a:spcBef>
              <a:spcAft>
                <a:spcPts val="0"/>
              </a:spcAft>
              <a:defRPr/>
            </a:pPr>
            <a:r>
              <a:rPr lang="en-US" sz="3200" b="1" dirty="0" err="1">
                <a:ln>
                  <a:solidFill>
                    <a:schemeClr val="tx1"/>
                  </a:solidFill>
                </a:ln>
                <a:solidFill>
                  <a:srgbClr val="FFFF00"/>
                </a:solidFill>
                <a:effectLst>
                  <a:outerShdw blurRad="38100" dist="38100" dir="2700000" algn="tl">
                    <a:srgbClr val="000000">
                      <a:alpha val="43137"/>
                    </a:srgbClr>
                  </a:outerShdw>
                </a:effectLst>
                <a:latin typeface="Franklin Gothic Demi" pitchFamily="34" charset="0"/>
                <a:cs typeface="+mn-cs"/>
              </a:rPr>
              <a:t>Tajuk</a:t>
            </a:r>
            <a:r>
              <a:rPr lang="en-US" sz="3200" b="1" dirty="0">
                <a:ln>
                  <a:solidFill>
                    <a:schemeClr val="tx1"/>
                  </a:solidFill>
                </a:ln>
                <a:solidFill>
                  <a:srgbClr val="FFFF00"/>
                </a:solidFill>
                <a:effectLst>
                  <a:outerShdw blurRad="38100" dist="38100" dir="2700000" algn="tl">
                    <a:srgbClr val="000000">
                      <a:alpha val="43137"/>
                    </a:srgbClr>
                  </a:outerShdw>
                </a:effectLst>
                <a:latin typeface="Franklin Gothic Demi" pitchFamily="34" charset="0"/>
                <a:cs typeface="+mn-cs"/>
              </a:rPr>
              <a:t> </a:t>
            </a:r>
            <a:r>
              <a:rPr lang="en-US" sz="3200" b="1" dirty="0" err="1">
                <a:ln>
                  <a:solidFill>
                    <a:schemeClr val="tx1"/>
                  </a:solidFill>
                </a:ln>
                <a:solidFill>
                  <a:srgbClr val="FFFF00"/>
                </a:solidFill>
                <a:effectLst>
                  <a:outerShdw blurRad="38100" dist="38100" dir="2700000" algn="tl">
                    <a:srgbClr val="000000">
                      <a:alpha val="43137"/>
                    </a:srgbClr>
                  </a:outerShdw>
                </a:effectLst>
                <a:latin typeface="Franklin Gothic Demi" pitchFamily="34" charset="0"/>
                <a:cs typeface="+mn-cs"/>
              </a:rPr>
              <a:t>Khutbah</a:t>
            </a:r>
            <a:r>
              <a:rPr lang="en-US" sz="3200" b="1" dirty="0">
                <a:ln>
                  <a:solidFill>
                    <a:schemeClr val="tx1"/>
                  </a:solidFill>
                </a:ln>
                <a:solidFill>
                  <a:srgbClr val="FFFF00"/>
                </a:solidFill>
                <a:effectLst>
                  <a:outerShdw blurRad="38100" dist="38100" dir="2700000" algn="tl">
                    <a:srgbClr val="000000">
                      <a:alpha val="43137"/>
                    </a:srgbClr>
                  </a:outerShdw>
                </a:effectLst>
                <a:latin typeface="Franklin Gothic Demi" pitchFamily="34" charset="0"/>
                <a:cs typeface="+mn-cs"/>
              </a:rPr>
              <a:t> </a:t>
            </a:r>
            <a:r>
              <a:rPr lang="en-US" sz="3200" b="1" dirty="0" err="1">
                <a:ln>
                  <a:solidFill>
                    <a:schemeClr val="tx1"/>
                  </a:solidFill>
                </a:ln>
                <a:solidFill>
                  <a:srgbClr val="FFFF00"/>
                </a:solidFill>
                <a:effectLst>
                  <a:outerShdw blurRad="38100" dist="38100" dir="2700000" algn="tl">
                    <a:srgbClr val="000000">
                      <a:alpha val="43137"/>
                    </a:srgbClr>
                  </a:outerShdw>
                </a:effectLst>
                <a:latin typeface="Franklin Gothic Demi" pitchFamily="34" charset="0"/>
                <a:cs typeface="+mn-cs"/>
              </a:rPr>
              <a:t>Hari</a:t>
            </a:r>
            <a:r>
              <a:rPr lang="en-US" sz="3200" b="1" dirty="0">
                <a:ln>
                  <a:solidFill>
                    <a:schemeClr val="tx1"/>
                  </a:solidFill>
                </a:ln>
                <a:solidFill>
                  <a:srgbClr val="FFFF00"/>
                </a:solidFill>
                <a:effectLst>
                  <a:outerShdw blurRad="38100" dist="38100" dir="2700000" algn="tl">
                    <a:srgbClr val="000000">
                      <a:alpha val="43137"/>
                    </a:srgbClr>
                  </a:outerShdw>
                </a:effectLst>
                <a:latin typeface="Franklin Gothic Demi" pitchFamily="34" charset="0"/>
                <a:cs typeface="+mn-cs"/>
              </a:rPr>
              <a:t> </a:t>
            </a:r>
            <a:r>
              <a:rPr lang="en-US" sz="3200" b="1" dirty="0" err="1">
                <a:ln>
                  <a:solidFill>
                    <a:schemeClr val="tx1"/>
                  </a:solidFill>
                </a:ln>
                <a:solidFill>
                  <a:srgbClr val="FFFF00"/>
                </a:solidFill>
                <a:effectLst>
                  <a:outerShdw blurRad="38100" dist="38100" dir="2700000" algn="tl">
                    <a:srgbClr val="000000">
                      <a:alpha val="43137"/>
                    </a:srgbClr>
                  </a:outerShdw>
                </a:effectLst>
                <a:latin typeface="Franklin Gothic Demi" pitchFamily="34" charset="0"/>
                <a:cs typeface="+mn-cs"/>
              </a:rPr>
              <a:t>Ini</a:t>
            </a:r>
            <a:endParaRPr lang="en-US" sz="3200" b="1" dirty="0">
              <a:ln>
                <a:solidFill>
                  <a:schemeClr val="tx1"/>
                </a:solidFill>
              </a:ln>
              <a:solidFill>
                <a:srgbClr val="FFFF00"/>
              </a:solidFill>
              <a:effectLst>
                <a:outerShdw blurRad="38100" dist="38100" dir="2700000" algn="tl">
                  <a:srgbClr val="000000">
                    <a:alpha val="43137"/>
                  </a:srgbClr>
                </a:outerShdw>
              </a:effectLst>
              <a:latin typeface="Franklin Gothic Demi" pitchFamily="34" charset="0"/>
              <a:cs typeface="+mn-cs"/>
            </a:endParaRPr>
          </a:p>
        </p:txBody>
      </p:sp>
      <p:pic>
        <p:nvPicPr>
          <p:cNvPr id="8" name="Picture 2" descr="http://1.bp.blogspot.com/_prna2zgw4aA/SZlDGPDFHmI/AAAAAAAAAtQ/S7yq0KDBwNs/s1600/raja-raja440.jpg"/>
          <p:cNvPicPr>
            <a:picLocks noChangeAspect="1" noChangeArrowheads="1"/>
          </p:cNvPicPr>
          <p:nvPr/>
        </p:nvPicPr>
        <p:blipFill>
          <a:blip r:embed="rId3"/>
          <a:srcRect/>
          <a:stretch>
            <a:fillRect/>
          </a:stretch>
        </p:blipFill>
        <p:spPr bwMode="auto">
          <a:xfrm>
            <a:off x="4800600" y="2057400"/>
            <a:ext cx="4191000" cy="2571750"/>
          </a:xfrm>
          <a:prstGeom prst="rect">
            <a:avLst/>
          </a:prstGeom>
          <a:ln>
            <a:noFill/>
          </a:ln>
          <a:effectLst>
            <a:softEdge rad="635000"/>
          </a:effectLst>
        </p:spPr>
      </p:pic>
      <p:pic>
        <p:nvPicPr>
          <p:cNvPr id="9" name="Picture 16" descr="http://www.mod.gov.my/images/stories/agong2007.jpg"/>
          <p:cNvPicPr>
            <a:picLocks noChangeAspect="1" noChangeArrowheads="1"/>
          </p:cNvPicPr>
          <p:nvPr/>
        </p:nvPicPr>
        <p:blipFill>
          <a:blip r:embed="rId4" cstate="print"/>
          <a:srcRect/>
          <a:stretch>
            <a:fillRect/>
          </a:stretch>
        </p:blipFill>
        <p:spPr bwMode="auto">
          <a:xfrm>
            <a:off x="1066800" y="4267200"/>
            <a:ext cx="6248400" cy="2514600"/>
          </a:xfrm>
          <a:prstGeom prst="ellipse">
            <a:avLst/>
          </a:prstGeom>
          <a:ln>
            <a:noFill/>
          </a:ln>
          <a:effectLst>
            <a:softEdge rad="317500"/>
          </a:effectLst>
        </p:spPr>
      </p:pic>
      <p:sp>
        <p:nvSpPr>
          <p:cNvPr id="6" name="Rectangle 5"/>
          <p:cNvSpPr/>
          <p:nvPr/>
        </p:nvSpPr>
        <p:spPr>
          <a:xfrm>
            <a:off x="1143000" y="762000"/>
            <a:ext cx="7507120" cy="1754326"/>
          </a:xfrm>
          <a:prstGeom prst="rect">
            <a:avLst/>
          </a:prstGeom>
          <a:noFill/>
        </p:spPr>
        <p:txBody>
          <a:bodyPr wrap="none">
            <a:prstTxWarp prst="textPlain">
              <a:avLst/>
            </a:prstTxWarp>
            <a:spAutoFit/>
          </a:bodyPr>
          <a:lstStyle/>
          <a:p>
            <a:pPr algn="ctr">
              <a:defRPr/>
            </a:pPr>
            <a:r>
              <a:rPr lang="en-US" sz="5400" b="1" spc="-300" dirty="0" err="1">
                <a:ln w="28575" cmpd="sng">
                  <a:solidFill>
                    <a:schemeClr val="tx1"/>
                  </a:solidFill>
                  <a:prstDash val="solid"/>
                  <a:miter lim="800000"/>
                </a:ln>
                <a:solidFill>
                  <a:srgbClr val="C00000"/>
                </a:solidFill>
                <a:effectLst>
                  <a:glow rad="63500">
                    <a:schemeClr val="bg1">
                      <a:alpha val="40000"/>
                    </a:schemeClr>
                  </a:glow>
                  <a:outerShdw blurRad="38100" dist="38100" dir="2700000" algn="tl">
                    <a:srgbClr val="000000">
                      <a:alpha val="43137"/>
                    </a:srgbClr>
                  </a:outerShdw>
                </a:effectLst>
                <a:latin typeface="Cooper Black" pitchFamily="18" charset="0"/>
              </a:rPr>
              <a:t>Menghargai</a:t>
            </a:r>
            <a:r>
              <a:rPr lang="en-US" sz="5400" b="1" spc="-300" dirty="0">
                <a:ln w="28575" cmpd="sng">
                  <a:solidFill>
                    <a:schemeClr val="tx1"/>
                  </a:solidFill>
                  <a:prstDash val="solid"/>
                  <a:miter lim="800000"/>
                </a:ln>
                <a:solidFill>
                  <a:srgbClr val="C00000"/>
                </a:solidFill>
                <a:effectLst>
                  <a:glow rad="63500">
                    <a:schemeClr val="bg1">
                      <a:alpha val="40000"/>
                    </a:schemeClr>
                  </a:glow>
                  <a:outerShdw blurRad="38100" dist="38100" dir="2700000" algn="tl">
                    <a:srgbClr val="000000">
                      <a:alpha val="43137"/>
                    </a:srgbClr>
                  </a:outerShdw>
                </a:effectLst>
                <a:latin typeface="Cooper Black" pitchFamily="18" charset="0"/>
              </a:rPr>
              <a:t> </a:t>
            </a:r>
            <a:r>
              <a:rPr lang="en-US" sz="5400" b="1" spc="-300" dirty="0" err="1">
                <a:ln w="28575" cmpd="sng">
                  <a:solidFill>
                    <a:schemeClr val="tx1"/>
                  </a:solidFill>
                  <a:prstDash val="solid"/>
                  <a:miter lim="800000"/>
                </a:ln>
                <a:solidFill>
                  <a:srgbClr val="C00000"/>
                </a:solidFill>
                <a:effectLst>
                  <a:glow rad="63500">
                    <a:schemeClr val="bg1">
                      <a:alpha val="40000"/>
                    </a:schemeClr>
                  </a:glow>
                  <a:outerShdw blurRad="38100" dist="38100" dir="2700000" algn="tl">
                    <a:srgbClr val="000000">
                      <a:alpha val="43137"/>
                    </a:srgbClr>
                  </a:outerShdw>
                </a:effectLst>
                <a:latin typeface="Cooper Black" pitchFamily="18" charset="0"/>
              </a:rPr>
              <a:t>Kewujudan</a:t>
            </a:r>
            <a:r>
              <a:rPr lang="en-US" sz="5400" b="1" spc="-300" dirty="0">
                <a:ln w="28575" cmpd="sng">
                  <a:solidFill>
                    <a:schemeClr val="tx1"/>
                  </a:solidFill>
                  <a:prstDash val="solid"/>
                  <a:miter lim="800000"/>
                </a:ln>
                <a:solidFill>
                  <a:srgbClr val="C00000"/>
                </a:solidFill>
                <a:effectLst>
                  <a:glow rad="63500">
                    <a:schemeClr val="bg1">
                      <a:alpha val="40000"/>
                    </a:schemeClr>
                  </a:glow>
                  <a:outerShdw blurRad="38100" dist="38100" dir="2700000" algn="tl">
                    <a:srgbClr val="000000">
                      <a:alpha val="43137"/>
                    </a:srgbClr>
                  </a:outerShdw>
                </a:effectLst>
                <a:latin typeface="Cooper Black" pitchFamily="18" charset="0"/>
              </a:rPr>
              <a:t> </a:t>
            </a:r>
          </a:p>
          <a:p>
            <a:pPr algn="ctr">
              <a:defRPr/>
            </a:pPr>
            <a:r>
              <a:rPr lang="en-US" sz="5400" b="1" spc="-300" dirty="0" err="1">
                <a:ln w="28575" cmpd="sng">
                  <a:solidFill>
                    <a:schemeClr val="tx1"/>
                  </a:solidFill>
                  <a:prstDash val="solid"/>
                  <a:miter lim="800000"/>
                </a:ln>
                <a:solidFill>
                  <a:srgbClr val="C00000"/>
                </a:solidFill>
                <a:effectLst>
                  <a:glow rad="63500">
                    <a:schemeClr val="bg1">
                      <a:alpha val="40000"/>
                    </a:schemeClr>
                  </a:glow>
                  <a:outerShdw blurRad="38100" dist="38100" dir="2700000" algn="tl">
                    <a:srgbClr val="000000">
                      <a:alpha val="43137"/>
                    </a:srgbClr>
                  </a:outerShdw>
                </a:effectLst>
                <a:latin typeface="Cooper Black" pitchFamily="18" charset="0"/>
              </a:rPr>
              <a:t>Institusi</a:t>
            </a:r>
            <a:r>
              <a:rPr lang="en-US" sz="5400" b="1" spc="-300" dirty="0">
                <a:ln w="28575" cmpd="sng">
                  <a:solidFill>
                    <a:schemeClr val="tx1"/>
                  </a:solidFill>
                  <a:prstDash val="solid"/>
                  <a:miter lim="800000"/>
                </a:ln>
                <a:solidFill>
                  <a:srgbClr val="C00000"/>
                </a:solidFill>
                <a:effectLst>
                  <a:glow rad="63500">
                    <a:schemeClr val="bg1">
                      <a:alpha val="40000"/>
                    </a:schemeClr>
                  </a:glow>
                  <a:outerShdw blurRad="38100" dist="38100" dir="2700000" algn="tl">
                    <a:srgbClr val="000000">
                      <a:alpha val="43137"/>
                    </a:srgbClr>
                  </a:outerShdw>
                </a:effectLst>
                <a:latin typeface="Cooper Black" pitchFamily="18" charset="0"/>
              </a:rPr>
              <a:t> Raja </a:t>
            </a:r>
            <a:r>
              <a:rPr lang="en-US" sz="5400" b="1" spc="-300" dirty="0" err="1">
                <a:ln w="28575" cmpd="sng">
                  <a:solidFill>
                    <a:schemeClr val="tx1"/>
                  </a:solidFill>
                  <a:prstDash val="solid"/>
                  <a:miter lim="800000"/>
                </a:ln>
                <a:solidFill>
                  <a:srgbClr val="C00000"/>
                </a:solidFill>
                <a:effectLst>
                  <a:glow rad="63500">
                    <a:schemeClr val="bg1">
                      <a:alpha val="40000"/>
                    </a:schemeClr>
                  </a:glow>
                  <a:outerShdw blurRad="38100" dist="38100" dir="2700000" algn="tl">
                    <a:srgbClr val="000000">
                      <a:alpha val="43137"/>
                    </a:srgbClr>
                  </a:outerShdw>
                </a:effectLst>
                <a:latin typeface="Cooper Black" pitchFamily="18" charset="0"/>
              </a:rPr>
              <a:t>Atau</a:t>
            </a:r>
            <a:r>
              <a:rPr lang="en-US" sz="5400" b="1" spc="-300" dirty="0">
                <a:ln w="28575" cmpd="sng">
                  <a:solidFill>
                    <a:schemeClr val="tx1"/>
                  </a:solidFill>
                  <a:prstDash val="solid"/>
                  <a:miter lim="800000"/>
                </a:ln>
                <a:solidFill>
                  <a:srgbClr val="C00000"/>
                </a:solidFill>
                <a:effectLst>
                  <a:glow rad="63500">
                    <a:schemeClr val="bg1">
                      <a:alpha val="40000"/>
                    </a:schemeClr>
                  </a:glow>
                  <a:outerShdw blurRad="38100" dist="38100" dir="2700000" algn="tl">
                    <a:srgbClr val="000000">
                      <a:alpha val="43137"/>
                    </a:srgbClr>
                  </a:outerShdw>
                </a:effectLst>
                <a:latin typeface="Cooper Black" pitchFamily="18" charset="0"/>
              </a:rPr>
              <a:t> Sultan</a:t>
            </a:r>
          </a:p>
        </p:txBody>
      </p:sp>
      <p:sp>
        <p:nvSpPr>
          <p:cNvPr id="7" name="Rectangle 6"/>
          <p:cNvSpPr/>
          <p:nvPr/>
        </p:nvSpPr>
        <p:spPr>
          <a:xfrm>
            <a:off x="1524000" y="3471208"/>
            <a:ext cx="6865983" cy="193899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Sempena</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Hari</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Keputeraan</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Seri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Paduka</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Baginda</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Yang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DiPertuan</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Agong</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lum bright="-20000"/>
          </a:blip>
          <a:srcRect/>
          <a:stretch>
            <a:fillRect/>
          </a:stretch>
        </p:blipFill>
        <p:spPr bwMode="auto">
          <a:xfrm>
            <a:off x="-23813" y="-23813"/>
            <a:ext cx="9191626" cy="6905626"/>
          </a:xfrm>
          <a:prstGeom prst="rect">
            <a:avLst/>
          </a:prstGeom>
          <a:noFill/>
          <a:ln w="9525">
            <a:noFill/>
            <a:miter lim="800000"/>
            <a:headEnd/>
            <a:tailEnd/>
          </a:ln>
        </p:spPr>
      </p:pic>
      <p:sp>
        <p:nvSpPr>
          <p:cNvPr id="3" name="TextBox 2"/>
          <p:cNvSpPr txBox="1"/>
          <p:nvPr/>
        </p:nvSpPr>
        <p:spPr>
          <a:xfrm>
            <a:off x="1676400" y="228600"/>
            <a:ext cx="6248400" cy="708025"/>
          </a:xfrm>
          <a:prstGeom prst="rect">
            <a:avLst/>
          </a:prstGeom>
          <a:noFill/>
        </p:spPr>
        <p:txBody>
          <a:bodyPr>
            <a:spAutoFit/>
          </a:bodyPr>
          <a:lstStyle/>
          <a:p>
            <a:pPr algn="ctr" fontAlgn="auto">
              <a:spcBef>
                <a:spcPts val="0"/>
              </a:spcBef>
              <a:spcAft>
                <a:spcPts val="0"/>
              </a:spcAft>
              <a:defRPr/>
            </a:pPr>
            <a:r>
              <a:rPr lang="en-US" sz="4000" b="1" dirty="0" err="1">
                <a:solidFill>
                  <a:srgbClr val="002060"/>
                </a:solidFill>
                <a:effectLst>
                  <a:outerShdw blurRad="38100" dist="38100" dir="2700000" algn="tl">
                    <a:srgbClr val="000000">
                      <a:alpha val="43137"/>
                    </a:srgbClr>
                  </a:outerShdw>
                </a:effectLst>
                <a:latin typeface="Lucida Calligraphy" pitchFamily="66" charset="0"/>
                <a:cs typeface="+mn-cs"/>
              </a:rPr>
              <a:t>Akhir-akhir</a:t>
            </a:r>
            <a:r>
              <a:rPr lang="en-US" sz="4000" b="1" dirty="0">
                <a:solidFill>
                  <a:srgbClr val="002060"/>
                </a:solidFill>
                <a:effectLst>
                  <a:outerShdw blurRad="38100" dist="38100" dir="2700000" algn="tl">
                    <a:srgbClr val="000000">
                      <a:alpha val="43137"/>
                    </a:srgbClr>
                  </a:outerShdw>
                </a:effectLst>
                <a:latin typeface="Lucida Calligraphy" pitchFamily="66" charset="0"/>
                <a:cs typeface="+mn-cs"/>
              </a:rPr>
              <a:t> </a:t>
            </a:r>
            <a:r>
              <a:rPr lang="en-US" sz="4000" b="1" dirty="0" err="1">
                <a:solidFill>
                  <a:srgbClr val="002060"/>
                </a:solidFill>
                <a:effectLst>
                  <a:outerShdw blurRad="38100" dist="38100" dir="2700000" algn="tl">
                    <a:srgbClr val="000000">
                      <a:alpha val="43137"/>
                    </a:srgbClr>
                  </a:outerShdw>
                </a:effectLst>
                <a:latin typeface="Lucida Calligraphy" pitchFamily="66" charset="0"/>
                <a:cs typeface="+mn-cs"/>
              </a:rPr>
              <a:t>ini</a:t>
            </a:r>
            <a:r>
              <a:rPr lang="en-US" sz="4000" b="1" dirty="0">
                <a:solidFill>
                  <a:srgbClr val="002060"/>
                </a:solidFill>
                <a:effectLst>
                  <a:outerShdw blurRad="38100" dist="38100" dir="2700000" algn="tl">
                    <a:srgbClr val="000000">
                      <a:alpha val="43137"/>
                    </a:srgbClr>
                  </a:outerShdw>
                </a:effectLst>
                <a:latin typeface="Lucida Calligraphy" pitchFamily="66" charset="0"/>
                <a:cs typeface="+mn-cs"/>
              </a:rPr>
              <a:t>……..</a:t>
            </a:r>
          </a:p>
        </p:txBody>
      </p:sp>
      <p:sp>
        <p:nvSpPr>
          <p:cNvPr id="8" name="Flowchart: Document 7"/>
          <p:cNvSpPr/>
          <p:nvPr/>
        </p:nvSpPr>
        <p:spPr>
          <a:xfrm>
            <a:off x="1828800" y="3733800"/>
            <a:ext cx="6172200" cy="2133600"/>
          </a:xfrm>
          <a:prstGeom prst="flowChartDocument">
            <a:avLst/>
          </a:prstGeom>
          <a:solidFill>
            <a:srgbClr val="00B0F0"/>
          </a:solidFill>
          <a:ln w="57150">
            <a:solidFill>
              <a:schemeClr val="bg1"/>
            </a:solidFill>
          </a:ln>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Suara</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dan</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tindakan</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sumbang</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rPr>
              <a:t>mempertikai</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rPr>
              <a:t>institusi</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 Raja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rPr>
              <a:t>atau</a:t>
            </a:r>
            <a:r>
              <a:rPr lang="en-US" sz="28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Sultan </a:t>
            </a:r>
            <a:endParaRPr lang="en-US"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7" name="Rectangle 6"/>
          <p:cNvSpPr/>
          <p:nvPr/>
        </p:nvSpPr>
        <p:spPr>
          <a:xfrm>
            <a:off x="1905000" y="1143000"/>
            <a:ext cx="3886200" cy="1447800"/>
          </a:xfrm>
          <a:prstGeom prst="rect">
            <a:avLst/>
          </a:prstGeom>
          <a:solidFill>
            <a:srgbClr val="CC0099"/>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effectLst>
                  <a:glow rad="101600">
                    <a:schemeClr val="tx1">
                      <a:alpha val="60000"/>
                    </a:schemeClr>
                  </a:glow>
                  <a:outerShdw blurRad="38100" dist="38100" dir="2700000" algn="tl">
                    <a:srgbClr val="000000">
                      <a:alpha val="43137"/>
                    </a:srgbClr>
                  </a:outerShdw>
                </a:effectLst>
              </a:rPr>
              <a:t>Kita </a:t>
            </a:r>
            <a:r>
              <a:rPr lang="en-US" sz="3200" b="1" dirty="0" err="1">
                <a:effectLst>
                  <a:glow rad="101600">
                    <a:schemeClr val="tx1">
                      <a:alpha val="60000"/>
                    </a:schemeClr>
                  </a:glow>
                  <a:outerShdw blurRad="38100" dist="38100" dir="2700000" algn="tl">
                    <a:srgbClr val="000000">
                      <a:alpha val="43137"/>
                    </a:srgbClr>
                  </a:outerShdw>
                </a:effectLst>
              </a:rPr>
              <a:t>dikejutkan</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dengan</a:t>
            </a:r>
            <a:r>
              <a:rPr lang="en-US" sz="3200" b="1" dirty="0">
                <a:effectLst>
                  <a:glow rad="101600">
                    <a:schemeClr val="tx1">
                      <a:alpha val="60000"/>
                    </a:schemeClr>
                  </a:glow>
                  <a:outerShdw blurRad="38100" dist="38100" dir="2700000" algn="tl">
                    <a:srgbClr val="000000">
                      <a:alpha val="43137"/>
                    </a:srgbClr>
                  </a:outerShdw>
                </a:effectLst>
              </a:rPr>
              <a:t>….</a:t>
            </a:r>
          </a:p>
        </p:txBody>
      </p:sp>
      <p:sp>
        <p:nvSpPr>
          <p:cNvPr id="10" name="Down Arrow 9"/>
          <p:cNvSpPr/>
          <p:nvPr/>
        </p:nvSpPr>
        <p:spPr>
          <a:xfrm>
            <a:off x="2133600" y="2667000"/>
            <a:ext cx="1475232" cy="978408"/>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lum bright="-20000"/>
          </a:blip>
          <a:srcRect/>
          <a:stretch>
            <a:fillRect/>
          </a:stretch>
        </p:blipFill>
        <p:spPr bwMode="auto">
          <a:xfrm>
            <a:off x="0" y="-47625"/>
            <a:ext cx="9191625" cy="6905625"/>
          </a:xfrm>
          <a:prstGeom prst="rect">
            <a:avLst/>
          </a:prstGeom>
          <a:noFill/>
          <a:ln w="9525">
            <a:noFill/>
            <a:miter lim="800000"/>
            <a:headEnd/>
            <a:tailEnd/>
          </a:ln>
        </p:spPr>
      </p:pic>
      <p:sp>
        <p:nvSpPr>
          <p:cNvPr id="3" name="TextBox 2"/>
          <p:cNvSpPr txBox="1"/>
          <p:nvPr/>
        </p:nvSpPr>
        <p:spPr>
          <a:xfrm>
            <a:off x="1371600" y="304800"/>
            <a:ext cx="6705600" cy="830263"/>
          </a:xfrm>
          <a:prstGeom prst="rect">
            <a:avLst/>
          </a:prstGeom>
          <a:noFill/>
        </p:spPr>
        <p:txBody>
          <a:bodyPr>
            <a:spAutoFit/>
          </a:bodyPr>
          <a:lstStyle/>
          <a:p>
            <a:pPr algn="ctr" fontAlgn="auto">
              <a:spcBef>
                <a:spcPts val="0"/>
              </a:spcBef>
              <a:spcAft>
                <a:spcPts val="0"/>
              </a:spcAft>
              <a:defRPr/>
            </a:pPr>
            <a:r>
              <a:rPr lang="en-US" sz="4800" b="1" dirty="0">
                <a:ln>
                  <a:solidFill>
                    <a:schemeClr val="bg1"/>
                  </a:solidFill>
                </a:ln>
                <a:solidFill>
                  <a:srgbClr val="002060"/>
                </a:solidFill>
                <a:effectLst>
                  <a:outerShdw blurRad="38100" dist="38100" dir="2700000" algn="tl">
                    <a:srgbClr val="000000">
                      <a:alpha val="43137"/>
                    </a:srgbClr>
                  </a:outerShdw>
                </a:effectLst>
                <a:latin typeface="Lucida Calligraphy" pitchFamily="66" charset="0"/>
                <a:cs typeface="+mn-cs"/>
              </a:rPr>
              <a:t>Islam </a:t>
            </a:r>
            <a:r>
              <a:rPr lang="en-US" sz="4800" b="1" dirty="0" err="1">
                <a:ln>
                  <a:solidFill>
                    <a:schemeClr val="bg1"/>
                  </a:solidFill>
                </a:ln>
                <a:solidFill>
                  <a:srgbClr val="002060"/>
                </a:solidFill>
                <a:effectLst>
                  <a:outerShdw blurRad="38100" dist="38100" dir="2700000" algn="tl">
                    <a:srgbClr val="000000">
                      <a:alpha val="43137"/>
                    </a:srgbClr>
                  </a:outerShdw>
                </a:effectLst>
                <a:latin typeface="Lucida Calligraphy" pitchFamily="66" charset="0"/>
                <a:cs typeface="+mn-cs"/>
              </a:rPr>
              <a:t>wajibkan</a:t>
            </a:r>
            <a:r>
              <a:rPr lang="en-US" sz="4800" b="1" dirty="0">
                <a:ln>
                  <a:solidFill>
                    <a:schemeClr val="bg1"/>
                  </a:solidFill>
                </a:ln>
                <a:solidFill>
                  <a:srgbClr val="002060"/>
                </a:solidFill>
                <a:effectLst>
                  <a:outerShdw blurRad="38100" dist="38100" dir="2700000" algn="tl">
                    <a:srgbClr val="000000">
                      <a:alpha val="43137"/>
                    </a:srgbClr>
                  </a:outerShdw>
                </a:effectLst>
                <a:latin typeface="Lucida Calligraphy" pitchFamily="66" charset="0"/>
                <a:cs typeface="+mn-cs"/>
              </a:rPr>
              <a:t>…</a:t>
            </a:r>
          </a:p>
        </p:txBody>
      </p:sp>
      <p:sp>
        <p:nvSpPr>
          <p:cNvPr id="4" name="Rectangle 3"/>
          <p:cNvSpPr/>
          <p:nvPr/>
        </p:nvSpPr>
        <p:spPr>
          <a:xfrm>
            <a:off x="3124200" y="1600200"/>
            <a:ext cx="3962400" cy="1524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0"/>
            <a:tileRect/>
          </a:gradFill>
          <a:ln w="57150">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Kewujudan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Institusi</a:t>
            </a:r>
            <a:r>
              <a:rPr lang="en-US" sz="2800" b="1" dirty="0">
                <a:effectLst>
                  <a:glow rad="101600">
                    <a:schemeClr val="tx1">
                      <a:alpha val="60000"/>
                    </a:schemeClr>
                  </a:glow>
                  <a:outerShdw blurRad="38100" dist="38100" dir="2700000" algn="tl">
                    <a:srgbClr val="000000">
                      <a:alpha val="43137"/>
                    </a:srgbClr>
                  </a:outerShdw>
                </a:effectLst>
              </a:rPr>
              <a:t> Raja </a:t>
            </a:r>
            <a:r>
              <a:rPr lang="en-US" sz="2800" b="1" dirty="0" err="1">
                <a:effectLst>
                  <a:glow rad="101600">
                    <a:schemeClr val="tx1">
                      <a:alpha val="60000"/>
                    </a:schemeClr>
                  </a:glow>
                  <a:outerShdw blurRad="38100" dist="38100" dir="2700000" algn="tl">
                    <a:srgbClr val="000000">
                      <a:alpha val="43137"/>
                    </a:srgbClr>
                  </a:outerShdw>
                </a:effectLst>
              </a:rPr>
              <a:t>Atau</a:t>
            </a:r>
            <a:r>
              <a:rPr lang="en-US" sz="2800" b="1" dirty="0">
                <a:effectLst>
                  <a:glow rad="101600">
                    <a:schemeClr val="tx1">
                      <a:alpha val="60000"/>
                    </a:schemeClr>
                  </a:glow>
                  <a:outerShdw blurRad="38100" dist="38100" dir="2700000" algn="tl">
                    <a:srgbClr val="000000">
                      <a:alpha val="43137"/>
                    </a:srgbClr>
                  </a:outerShdw>
                </a:effectLst>
              </a:rPr>
              <a:t> Sultan</a:t>
            </a:r>
          </a:p>
        </p:txBody>
      </p:sp>
      <p:sp>
        <p:nvSpPr>
          <p:cNvPr id="6" name="Rounded Rectangle 5"/>
          <p:cNvSpPr/>
          <p:nvPr/>
        </p:nvSpPr>
        <p:spPr>
          <a:xfrm>
            <a:off x="1600200" y="3733800"/>
            <a:ext cx="6705600" cy="1905000"/>
          </a:xfrm>
          <a:prstGeom prst="round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path path="circle">
              <a:fillToRect l="100000" t="100000"/>
            </a:path>
            <a:tileRect r="-100000" b="-100000"/>
          </a:gra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chemeClr val="bg1"/>
                </a:solidFill>
                <a:effectLst>
                  <a:glow rad="101600">
                    <a:schemeClr val="tx1">
                      <a:alpha val="60000"/>
                    </a:schemeClr>
                  </a:glow>
                  <a:outerShdw blurRad="38100" dist="38100" dir="2700000" algn="tl">
                    <a:srgbClr val="000000">
                      <a:alpha val="43137"/>
                    </a:srgbClr>
                  </a:outerShdw>
                </a:effectLst>
              </a:rPr>
              <a:t>Tuntutan</a:t>
            </a:r>
            <a:r>
              <a:rPr lang="en-US" sz="32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3200" b="1" dirty="0" err="1">
                <a:solidFill>
                  <a:schemeClr val="bg1"/>
                </a:solidFill>
                <a:effectLst>
                  <a:glow rad="101600">
                    <a:schemeClr val="tx1">
                      <a:alpha val="60000"/>
                    </a:schemeClr>
                  </a:glow>
                  <a:outerShdw blurRad="38100" dist="38100" dir="2700000" algn="tl">
                    <a:srgbClr val="000000">
                      <a:alpha val="43137"/>
                    </a:srgbClr>
                  </a:outerShdw>
                </a:effectLst>
              </a:rPr>
              <a:t>asas</a:t>
            </a:r>
            <a:r>
              <a:rPr lang="en-US" sz="32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3200" b="1" dirty="0" err="1">
                <a:solidFill>
                  <a:schemeClr val="bg1"/>
                </a:solidFill>
                <a:effectLst>
                  <a:glow rad="101600">
                    <a:schemeClr val="tx1">
                      <a:alpha val="60000"/>
                    </a:schemeClr>
                  </a:glow>
                  <a:outerShdw blurRad="38100" dist="38100" dir="2700000" algn="tl">
                    <a:srgbClr val="000000">
                      <a:alpha val="43137"/>
                    </a:srgbClr>
                  </a:outerShdw>
                </a:effectLst>
              </a:rPr>
              <a:t>bagi</a:t>
            </a:r>
            <a:r>
              <a:rPr lang="en-US" sz="32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3200" b="1" dirty="0" err="1">
                <a:solidFill>
                  <a:schemeClr val="bg1"/>
                </a:solidFill>
                <a:effectLst>
                  <a:glow rad="101600">
                    <a:schemeClr val="tx1">
                      <a:alpha val="60000"/>
                    </a:schemeClr>
                  </a:glow>
                  <a:outerShdw blurRad="38100" dist="38100" dir="2700000" algn="tl">
                    <a:srgbClr val="000000">
                      <a:alpha val="43137"/>
                    </a:srgbClr>
                  </a:outerShdw>
                </a:effectLst>
              </a:rPr>
              <a:t>kesinambungan</a:t>
            </a:r>
            <a:r>
              <a:rPr lang="en-US" sz="32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3200" b="1" dirty="0" err="1">
                <a:solidFill>
                  <a:schemeClr val="bg1"/>
                </a:solidFill>
                <a:effectLst>
                  <a:glow rad="101600">
                    <a:schemeClr val="tx1">
                      <a:alpha val="60000"/>
                    </a:schemeClr>
                  </a:glow>
                  <a:outerShdw blurRad="38100" dist="38100" dir="2700000" algn="tl">
                    <a:srgbClr val="000000">
                      <a:alpha val="43137"/>
                    </a:srgbClr>
                  </a:outerShdw>
                </a:effectLst>
              </a:rPr>
              <a:t>sistem</a:t>
            </a:r>
            <a:r>
              <a:rPr lang="en-US" sz="32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3200" b="1" dirty="0" err="1">
                <a:solidFill>
                  <a:schemeClr val="bg1"/>
                </a:solidFill>
                <a:effectLst>
                  <a:glow rad="101600">
                    <a:schemeClr val="tx1">
                      <a:alpha val="60000"/>
                    </a:schemeClr>
                  </a:glow>
                  <a:outerShdw blurRad="38100" dist="38100" dir="2700000" algn="tl">
                    <a:srgbClr val="000000">
                      <a:alpha val="43137"/>
                    </a:srgbClr>
                  </a:outerShdw>
                </a:effectLst>
              </a:rPr>
              <a:t>kehidupan</a:t>
            </a:r>
            <a:r>
              <a:rPr lang="en-US" sz="32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3200" b="1" dirty="0" err="1">
                <a:solidFill>
                  <a:schemeClr val="bg1"/>
                </a:solidFill>
                <a:effectLst>
                  <a:glow rad="101600">
                    <a:schemeClr val="tx1">
                      <a:alpha val="60000"/>
                    </a:schemeClr>
                  </a:glow>
                  <a:outerShdw blurRad="38100" dist="38100" dir="2700000" algn="tl">
                    <a:srgbClr val="000000">
                      <a:alpha val="43137"/>
                    </a:srgbClr>
                  </a:outerShdw>
                </a:effectLst>
              </a:rPr>
              <a:t>bernegara</a:t>
            </a:r>
            <a:endParaRPr lang="en-US" sz="32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5" name="Notched Right Arrow 4"/>
          <p:cNvSpPr/>
          <p:nvPr/>
        </p:nvSpPr>
        <p:spPr>
          <a:xfrm rot="5400000">
            <a:off x="4533900" y="2933700"/>
            <a:ext cx="838200" cy="1066800"/>
          </a:xfrm>
          <a:prstGeom prst="notchedRightArrow">
            <a:avLst>
              <a:gd name="adj1" fmla="val 50000"/>
              <a:gd name="adj2" fmla="val 70833"/>
            </a:avLst>
          </a:prstGeom>
          <a:solidFill>
            <a:srgbClr val="CC0099"/>
          </a:solidFill>
          <a:ln>
            <a:solidFill>
              <a:schemeClr val="bg1"/>
            </a:solidFill>
          </a:ln>
          <a:effectLst>
            <a:glow rad="101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2415</TotalTime>
  <Words>1852</Words>
  <Application>Microsoft Office PowerPoint</Application>
  <PresentationFormat>On-screen Show (4:3)</PresentationFormat>
  <Paragraphs>212</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   أَقِيْمُوْا ألصَّلآَة.....  Dirikanlah solat……..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NADHIRAH</cp:lastModifiedBy>
  <cp:revision>318</cp:revision>
  <dcterms:created xsi:type="dcterms:W3CDTF">2008-05-28T02:48:26Z</dcterms:created>
  <dcterms:modified xsi:type="dcterms:W3CDTF">2009-06-03T18:37:28Z</dcterms:modified>
</cp:coreProperties>
</file>